
<file path=[Content_Types].xml><?xml version="1.0" encoding="utf-8"?>
<Types xmlns="http://schemas.openxmlformats.org/package/2006/content-types">
  <Default ContentType="image/gif" Extension="gif"/>
  <Default ContentType="image/png" Extension="png"/>
  <Default ContentType="application/vnd.openxmlformats-package.relationships+xml" Extension="rels"/>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handoutMaster+xml" PartName="/ppt/handoutMasters/handoutMaster1.xml"/>
  <Override ContentType="application/vnd.openxmlformats-officedocument.presentationml.notesMaster+xml" PartName="/ppt/notesMasters/notesMaster1.xml"/>
  <Override ContentType="application/vnd.openxmlformats-officedocument.presentationml.notesSlide+xml" PartName="/ppt/notesSlides/notesSlide1.xml"/>
  <Override ContentType="application/vnd.openxmlformats-officedocument.presentationml.notesSlide+xml" PartName="/ppt/notesSlides/notesSlide2.xml"/>
  <Override ContentType="application/vnd.openxmlformats-officedocument.presentationml.notesSlide+xml" PartName="/ppt/notesSlides/notesSlide3.xml"/>
  <Override ContentType="application/vnd.openxmlformats-officedocument.presentationml.notesSlide+xml" PartName="/ppt/notesSlides/notesSlide4.xml"/>
  <Override ContentType="application/vnd.openxmlformats-officedocument.presentationml.notesSlide+xml" PartName="/ppt/notesSlides/notesSlide5.xml"/>
  <Override ContentType="application/vnd.openxmlformats-officedocument.presentationml.notesSlide+xml" PartName="/ppt/notesSlides/notesSlide6.xml"/>
  <Override ContentType="application/vnd.openxmlformats-officedocument.presentationml.notesSlide+xml" PartName="/ppt/notesSlides/notesSlide7.xml"/>
  <Override ContentType="application/vnd.openxmlformats-officedocument.presentationml.notesSlide+xml" PartName="/ppt/notesSlides/notesSlide8.xml"/>
  <Override ContentType="application/vnd.openxmlformats-officedocument.presentationml.notesSlide+xml" PartName="/ppt/notesSlides/notesSlide9.xml"/>
  <Override ContentType="application/vnd.openxmlformats-officedocument.presentationml.notesSlide+xml" PartName="/ppt/notesSlides/notesSlide10.xml"/>
  <Override ContentType="application/vnd.openxmlformats-officedocument.presentationml.notesSlide+xml" PartName="/ppt/notesSlides/notesSlide11.xml"/>
  <Override ContentType="application/vnd.openxmlformats-officedocument.presentationml.notesSlide+xml" PartName="/ppt/notesSlides/notesSlide12.xml"/>
  <Override ContentType="application/vnd.openxmlformats-officedocument.presentationml.notesSlide+xml" PartName="/ppt/notesSlides/notesSlide13.xml"/>
  <Override ContentType="application/vnd.openxmlformats-officedocument.presentationml.notesSlide+xml" PartName="/ppt/notesSlides/notesSlide14.xml"/>
  <Override ContentType="application/vnd.openxmlformats-officedocument.presentationml.notesSlide+xml" PartName="/ppt/notesSlides/notesSlide15.xml"/>
  <Override ContentType="application/vnd.openxmlformats-officedocument.presentationml.notesSlide+xml" PartName="/ppt/notesSlides/notesSlide16.xml"/>
  <Override ContentType="application/vnd.openxmlformats-officedocument.presentationml.notesSlide+xml" PartName="/ppt/notesSlides/notesSlide17.xml"/>
  <Override ContentType="application/vnd.openxmlformats-officedocument.presentationml.notesSlide+xml" PartName="/ppt/notesSlides/notesSlide18.xml"/>
  <Override ContentType="application/vnd.openxmlformats-officedocument.presentationml.notesSlide+xml" PartName="/ppt/notesSlides/notesSlide19.xml"/>
  <Override ContentType="application/vnd.openxmlformats-officedocument.presentationml.notesSlide+xml" PartName="/ppt/notesSlides/notesSlide20.xml"/>
  <Override ContentType="application/vnd.openxmlformats-officedocument.presentationml.notesSlide+xml" PartName="/ppt/notesSlides/notesSlide21.xml"/>
  <Override ContentType="application/vnd.openxmlformats-officedocument.presentationml.notesSlide+xml" PartName="/ppt/notesSlides/notesSlide22.xml"/>
  <Override ContentType="application/vnd.openxmlformats-officedocument.presentationml.notesSlide+xml" PartName="/ppt/notesSlides/notesSlide23.xml"/>
  <Override ContentType="application/vnd.openxmlformats-officedocument.presentationml.notesSlide+xml" PartName="/ppt/notesSlides/notesSlide24.xml"/>
  <Override ContentType="application/vnd.openxmlformats-officedocument.presentationml.notesSlide+xml" PartName="/ppt/notesSlides/notesSlide25.xml"/>
  <Override ContentType="application/vnd.openxmlformats-officedocument.presentationml.notesSlide+xml" PartName="/ppt/notesSlides/notesSlide26.xml"/>
  <Override ContentType="application/vnd.openxmlformats-officedocument.presentationml.notesSlide+xml" PartName="/ppt/notesSlides/notesSlide27.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Layout+xml" PartName="/ppt/slideLayouts/slideLayout12.xml"/>
  <Override ContentType="application/vnd.openxmlformats-officedocument.presentationml.slideLayout+xml" PartName="/ppt/slideLayouts/slideLayout13.xml"/>
  <Override ContentType="application/vnd.openxmlformats-officedocument.presentationml.slideLayout+xml" PartName="/ppt/slideLayouts/slideLayout14.xml"/>
  <Override ContentType="application/vnd.openxmlformats-officedocument.presentationml.slideLayout+xml" PartName="/ppt/slideLayouts/slideLayout15.xml"/>
  <Override ContentType="application/vnd.openxmlformats-officedocument.presentationml.slideLayout+xml" PartName="/ppt/slideLayouts/slideLayout16.xml"/>
  <Override ContentType="application/vnd.openxmlformats-officedocument.presentationml.slideLayout+xml" PartName="/ppt/slideLayouts/slideLayout17.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slide+xml" PartName="/ppt/slides/slide15.xml"/>
  <Override ContentType="application/vnd.openxmlformats-officedocument.presentationml.slide+xml" PartName="/ppt/slides/slide16.xml"/>
  <Override ContentType="application/vnd.openxmlformats-officedocument.presentationml.slide+xml" PartName="/ppt/slides/slide17.xml"/>
  <Override ContentType="application/vnd.openxmlformats-officedocument.presentationml.slide+xml" PartName="/ppt/slides/slide18.xml"/>
  <Override ContentType="application/vnd.openxmlformats-officedocument.presentationml.slide+xml" PartName="/ppt/slides/slide19.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22.xml"/>
  <Override ContentType="application/vnd.openxmlformats-officedocument.presentationml.slide+xml" PartName="/ppt/slides/slide23.xml"/>
  <Override ContentType="application/vnd.openxmlformats-officedocument.presentationml.slide+xml" PartName="/ppt/slides/slide24.xml"/>
  <Override ContentType="application/vnd.openxmlformats-officedocument.presentationml.slide+xml" PartName="/ppt/slides/slide25.xml"/>
  <Override ContentType="application/vnd.openxmlformats-officedocument.presentationml.slide+xml" PartName="/ppt/slides/slide26.xml"/>
  <Override ContentType="application/vnd.openxmlformats-officedocument.presentationml.slide+xml" PartName="/ppt/slides/slide27.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core.xml" Type="http://schemas.openxmlformats.org/package/2006/relationships/metadata/core-properties"/><Relationship Id="rId3"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710" r:id="rId1"/>
  </p:sldMasterIdLst>
  <p:notesMasterIdLst>
    <p:notesMasterId r:id="rId29"/>
  </p:notesMasterIdLst>
  <p:handoutMasterIdLst>
    <p:handoutMasterId r:id="rId30"/>
  </p:handoutMasterIdLst>
  <p:sldIdLst>
    <p:sldId id="510" r:id="rId2"/>
    <p:sldId id="487" r:id="rId3"/>
    <p:sldId id="9192" r:id="rId4"/>
    <p:sldId id="9170" r:id="rId5"/>
    <p:sldId id="9166" r:id="rId6"/>
    <p:sldId id="9169" r:id="rId7"/>
    <p:sldId id="9172" r:id="rId8"/>
    <p:sldId id="9182" r:id="rId9"/>
    <p:sldId id="9178" r:id="rId10"/>
    <p:sldId id="9183" r:id="rId11"/>
    <p:sldId id="9193" r:id="rId12"/>
    <p:sldId id="9174" r:id="rId13"/>
    <p:sldId id="9175" r:id="rId14"/>
    <p:sldId id="9184" r:id="rId15"/>
    <p:sldId id="9191" r:id="rId16"/>
    <p:sldId id="9177" r:id="rId17"/>
    <p:sldId id="9168" r:id="rId18"/>
    <p:sldId id="9189" r:id="rId19"/>
    <p:sldId id="9185" r:id="rId20"/>
    <p:sldId id="9188" r:id="rId21"/>
    <p:sldId id="9190" r:id="rId22"/>
    <p:sldId id="9180" r:id="rId23"/>
    <p:sldId id="9181" r:id="rId24"/>
    <p:sldId id="9186" r:id="rId25"/>
    <p:sldId id="274" r:id="rId26"/>
    <p:sldId id="272" r:id="rId27"/>
    <p:sldId id="9187" r:id="rId28"/>
  </p:sldIdLst>
  <p:sldSz cx="9144000" cy="6858000" type="screen4x3"/>
  <p:notesSz cx="6807200" cy="9939338"/>
  <p:defaultTextStyle>
    <a:defPPr>
      <a:defRPr lang="ja-JP"/>
    </a:defPPr>
    <a:lvl1pPr algn="l" rtl="0" fontAlgn="base">
      <a:spcBef>
        <a:spcPct val="20000"/>
      </a:spcBef>
      <a:spcAft>
        <a:spcPct val="0"/>
      </a:spcAft>
      <a:defRPr kumimoji="1" sz="2800" b="1" kern="1200">
        <a:solidFill>
          <a:schemeClr val="tx1"/>
        </a:solidFill>
        <a:latin typeface="Arial" charset="0"/>
        <a:ea typeface="ＭＳ Ｐゴシック" pitchFamily="50" charset="-128"/>
        <a:cs typeface="+mn-cs"/>
      </a:defRPr>
    </a:lvl1pPr>
    <a:lvl2pPr marL="457200" algn="l" rtl="0" fontAlgn="base">
      <a:spcBef>
        <a:spcPct val="20000"/>
      </a:spcBef>
      <a:spcAft>
        <a:spcPct val="0"/>
      </a:spcAft>
      <a:defRPr kumimoji="1" sz="2800" b="1" kern="1200">
        <a:solidFill>
          <a:schemeClr val="tx1"/>
        </a:solidFill>
        <a:latin typeface="Arial" charset="0"/>
        <a:ea typeface="ＭＳ Ｐゴシック" pitchFamily="50" charset="-128"/>
        <a:cs typeface="+mn-cs"/>
      </a:defRPr>
    </a:lvl2pPr>
    <a:lvl3pPr marL="914400" algn="l" rtl="0" fontAlgn="base">
      <a:spcBef>
        <a:spcPct val="20000"/>
      </a:spcBef>
      <a:spcAft>
        <a:spcPct val="0"/>
      </a:spcAft>
      <a:defRPr kumimoji="1" sz="2800" b="1" kern="1200">
        <a:solidFill>
          <a:schemeClr val="tx1"/>
        </a:solidFill>
        <a:latin typeface="Arial" charset="0"/>
        <a:ea typeface="ＭＳ Ｐゴシック" pitchFamily="50" charset="-128"/>
        <a:cs typeface="+mn-cs"/>
      </a:defRPr>
    </a:lvl3pPr>
    <a:lvl4pPr marL="1371600" algn="l" rtl="0" fontAlgn="base">
      <a:spcBef>
        <a:spcPct val="20000"/>
      </a:spcBef>
      <a:spcAft>
        <a:spcPct val="0"/>
      </a:spcAft>
      <a:defRPr kumimoji="1" sz="2800" b="1" kern="1200">
        <a:solidFill>
          <a:schemeClr val="tx1"/>
        </a:solidFill>
        <a:latin typeface="Arial" charset="0"/>
        <a:ea typeface="ＭＳ Ｐゴシック" pitchFamily="50" charset="-128"/>
        <a:cs typeface="+mn-cs"/>
      </a:defRPr>
    </a:lvl4pPr>
    <a:lvl5pPr marL="1828800" algn="l" rtl="0" fontAlgn="base">
      <a:spcBef>
        <a:spcPct val="20000"/>
      </a:spcBef>
      <a:spcAft>
        <a:spcPct val="0"/>
      </a:spcAft>
      <a:defRPr kumimoji="1" sz="2800" b="1" kern="1200">
        <a:solidFill>
          <a:schemeClr val="tx1"/>
        </a:solidFill>
        <a:latin typeface="Arial" charset="0"/>
        <a:ea typeface="ＭＳ Ｐゴシック" pitchFamily="50" charset="-128"/>
        <a:cs typeface="+mn-cs"/>
      </a:defRPr>
    </a:lvl5pPr>
    <a:lvl6pPr marL="2286000" algn="l" defTabSz="914400" rtl="0" eaLnBrk="1" latinLnBrk="0" hangingPunct="1">
      <a:defRPr kumimoji="1" sz="2800" b="1" kern="1200">
        <a:solidFill>
          <a:schemeClr val="tx1"/>
        </a:solidFill>
        <a:latin typeface="Arial" charset="0"/>
        <a:ea typeface="ＭＳ Ｐゴシック" pitchFamily="50" charset="-128"/>
        <a:cs typeface="+mn-cs"/>
      </a:defRPr>
    </a:lvl6pPr>
    <a:lvl7pPr marL="2743200" algn="l" defTabSz="914400" rtl="0" eaLnBrk="1" latinLnBrk="0" hangingPunct="1">
      <a:defRPr kumimoji="1" sz="2800" b="1" kern="1200">
        <a:solidFill>
          <a:schemeClr val="tx1"/>
        </a:solidFill>
        <a:latin typeface="Arial" charset="0"/>
        <a:ea typeface="ＭＳ Ｐゴシック" pitchFamily="50" charset="-128"/>
        <a:cs typeface="+mn-cs"/>
      </a:defRPr>
    </a:lvl7pPr>
    <a:lvl8pPr marL="3200400" algn="l" defTabSz="914400" rtl="0" eaLnBrk="1" latinLnBrk="0" hangingPunct="1">
      <a:defRPr kumimoji="1" sz="2800" b="1" kern="1200">
        <a:solidFill>
          <a:schemeClr val="tx1"/>
        </a:solidFill>
        <a:latin typeface="Arial" charset="0"/>
        <a:ea typeface="ＭＳ Ｐゴシック" pitchFamily="50" charset="-128"/>
        <a:cs typeface="+mn-cs"/>
      </a:defRPr>
    </a:lvl8pPr>
    <a:lvl9pPr marL="3657600" algn="l" defTabSz="914400" rtl="0" eaLnBrk="1" latinLnBrk="0" hangingPunct="1">
      <a:defRPr kumimoji="1" sz="2800" b="1" kern="1200">
        <a:solidFill>
          <a:schemeClr val="tx1"/>
        </a:solidFill>
        <a:latin typeface="Arial" charset="0"/>
        <a:ea typeface="ＭＳ Ｐゴシック" pitchFamily="50" charset="-128"/>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088" userDrawn="1">
          <p15:clr>
            <a:srgbClr val="A4A3A4"/>
          </p15:clr>
        </p15:guide>
        <p15:guide id="2" pos="2103" userDrawn="1">
          <p15:clr>
            <a:srgbClr val="A4A3A4"/>
          </p15:clr>
        </p15:guide>
        <p15:guide id="3" orient="horz" pos="3068" userDrawn="1">
          <p15:clr>
            <a:srgbClr val="A4A3A4"/>
          </p15:clr>
        </p15:guide>
        <p15:guide id="4" pos="2083" userDrawn="1">
          <p15:clr>
            <a:srgbClr val="A4A3A4"/>
          </p15:clr>
        </p15:guide>
        <p15:guide id="5" orient="horz" pos="3109" userDrawn="1">
          <p15:clr>
            <a:srgbClr val="A4A3A4"/>
          </p15:clr>
        </p15:guide>
        <p15:guide id="6" pos="2124" userDrawn="1">
          <p15:clr>
            <a:srgbClr val="A4A3A4"/>
          </p15:clr>
        </p15:guide>
        <p15:guide id="7" orient="horz" pos="3132" userDrawn="1">
          <p15:clr>
            <a:srgbClr val="A4A3A4"/>
          </p15:clr>
        </p15:guide>
        <p15:guide id="10" pos="2145" userDrawn="1">
          <p15:clr>
            <a:srgbClr val="A4A3A4"/>
          </p15:clr>
        </p15:guide>
        <p15:guide id="12" orient="horz" pos="3152" userDrawn="1">
          <p15:clr>
            <a:srgbClr val="A4A3A4"/>
          </p15:clr>
        </p15:guide>
        <p15:guide id="14" pos="2122" userDrawn="1">
          <p15:clr>
            <a:srgbClr val="A4A3A4"/>
          </p15:clr>
        </p15:guide>
        <p15:guide id="15" pos="2164"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66FF"/>
    <a:srgbClr val="FFE1FF"/>
    <a:srgbClr val="DDF2FF"/>
    <a:srgbClr val="E7FEC6"/>
    <a:srgbClr val="CCFFCC"/>
    <a:srgbClr val="8064A2"/>
    <a:srgbClr val="9966FF"/>
    <a:srgbClr val="0000CC"/>
    <a:srgbClr val="FFFFE5"/>
    <a:srgbClr val="66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スタイルなし、表のグリッド線あり">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93296810-A885-4BE3-A3E7-6D5BEEA58F35}" styleName="中間スタイル 2 - アクセント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073A0DAA-6AF3-43AB-8588-CEC1D06C72B9}" styleName="スタイル (中間)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D5ABB26-0587-4C30-8999-92F81FD0307C}" styleName="スタイルなし、表のグリッド線なし">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A111915-BE36-4E01-A7E5-04B1672EAD32}" styleName="淡色スタイル 2 - アクセント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F2DE63D5-997A-4646-A377-4702673A728D}" styleName="淡色スタイル 2 - アクセント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F5AB1C69-6EDB-4FF4-983F-18BD219EF322}" styleName="中間スタイル 2 - アクセント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1FECB4D8-DB02-4DC6-A0A2-4F2EBAE1DC90}" styleName="中間スタイル 1 - アクセント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616DA210-FB5B-4158-B5E0-FEB733F419BA}" styleName="スタイル (淡色)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8172" autoAdjust="0"/>
    <p:restoredTop sz="39644" autoAdjust="0"/>
  </p:normalViewPr>
  <p:slideViewPr>
    <p:cSldViewPr>
      <p:cViewPr varScale="1">
        <p:scale>
          <a:sx n="97" d="100"/>
          <a:sy n="97" d="100"/>
        </p:scale>
        <p:origin x="642" y="72"/>
      </p:cViewPr>
      <p:guideLst>
        <p:guide orient="horz" pos="2160"/>
        <p:guide pos="2880"/>
      </p:guideLst>
    </p:cSldViewPr>
  </p:slideViewPr>
  <p:outlineViewPr>
    <p:cViewPr>
      <p:scale>
        <a:sx n="100" d="100"/>
        <a:sy n="100" d="100"/>
      </p:scale>
      <p:origin x="0" y="0"/>
    </p:cViewPr>
  </p:outlineViewPr>
  <p:notesTextViewPr>
    <p:cViewPr>
      <p:scale>
        <a:sx n="125" d="100"/>
        <a:sy n="125" d="100"/>
      </p:scale>
      <p:origin x="0" y="0"/>
    </p:cViewPr>
  </p:notesTextViewPr>
  <p:sorterViewPr>
    <p:cViewPr>
      <p:scale>
        <a:sx n="100" d="100"/>
        <a:sy n="100" d="100"/>
      </p:scale>
      <p:origin x="0" y="0"/>
    </p:cViewPr>
  </p:sorterViewPr>
  <p:notesViewPr>
    <p:cSldViewPr>
      <p:cViewPr varScale="1">
        <p:scale>
          <a:sx n="80" d="100"/>
          <a:sy n="80" d="100"/>
        </p:scale>
        <p:origin x="4014" y="102"/>
      </p:cViewPr>
      <p:guideLst>
        <p:guide orient="horz" pos="3088"/>
        <p:guide pos="2103"/>
        <p:guide orient="horz" pos="3068"/>
        <p:guide pos="2083"/>
        <p:guide orient="horz" pos="3109"/>
        <p:guide pos="2124"/>
        <p:guide orient="horz" pos="3132"/>
        <p:guide pos="2145"/>
        <p:guide orient="horz" pos="3152"/>
        <p:guide pos="2122"/>
        <p:guide pos="2164"/>
      </p:guideLst>
    </p:cSldViewPr>
  </p:notesViewPr>
  <p:gridSpacing cx="72008" cy="72008"/>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9.xml" Type="http://schemas.openxmlformats.org/officeDocument/2006/relationships/slide"/><Relationship Id="rId11" Target="slides/slide10.xml" Type="http://schemas.openxmlformats.org/officeDocument/2006/relationships/slide"/><Relationship Id="rId12" Target="slides/slide11.xml" Type="http://schemas.openxmlformats.org/officeDocument/2006/relationships/slide"/><Relationship Id="rId13" Target="slides/slide12.xml" Type="http://schemas.openxmlformats.org/officeDocument/2006/relationships/slide"/><Relationship Id="rId14" Target="slides/slide13.xml" Type="http://schemas.openxmlformats.org/officeDocument/2006/relationships/slide"/><Relationship Id="rId15" Target="slides/slide14.xml" Type="http://schemas.openxmlformats.org/officeDocument/2006/relationships/slide"/><Relationship Id="rId16" Target="slides/slide15.xml" Type="http://schemas.openxmlformats.org/officeDocument/2006/relationships/slide"/><Relationship Id="rId17" Target="slides/slide16.xml" Type="http://schemas.openxmlformats.org/officeDocument/2006/relationships/slide"/><Relationship Id="rId18" Target="slides/slide17.xml" Type="http://schemas.openxmlformats.org/officeDocument/2006/relationships/slide"/><Relationship Id="rId19" Target="slides/slide18.xml" Type="http://schemas.openxmlformats.org/officeDocument/2006/relationships/slide"/><Relationship Id="rId2" Target="slides/slide1.xml" Type="http://schemas.openxmlformats.org/officeDocument/2006/relationships/slide"/><Relationship Id="rId20" Target="slides/slide19.xml" Type="http://schemas.openxmlformats.org/officeDocument/2006/relationships/slide"/><Relationship Id="rId21" Target="slides/slide20.xml" Type="http://schemas.openxmlformats.org/officeDocument/2006/relationships/slide"/><Relationship Id="rId22" Target="slides/slide21.xml" Type="http://schemas.openxmlformats.org/officeDocument/2006/relationships/slide"/><Relationship Id="rId23" Target="slides/slide22.xml" Type="http://schemas.openxmlformats.org/officeDocument/2006/relationships/slide"/><Relationship Id="rId24" Target="slides/slide23.xml" Type="http://schemas.openxmlformats.org/officeDocument/2006/relationships/slide"/><Relationship Id="rId25" Target="slides/slide24.xml" Type="http://schemas.openxmlformats.org/officeDocument/2006/relationships/slide"/><Relationship Id="rId26" Target="slides/slide25.xml" Type="http://schemas.openxmlformats.org/officeDocument/2006/relationships/slide"/><Relationship Id="rId27" Target="slides/slide26.xml" Type="http://schemas.openxmlformats.org/officeDocument/2006/relationships/slide"/><Relationship Id="rId28" Target="slides/slide27.xml" Type="http://schemas.openxmlformats.org/officeDocument/2006/relationships/slide"/><Relationship Id="rId29" Target="notesMasters/notesMaster1.xml" Type="http://schemas.openxmlformats.org/officeDocument/2006/relationships/notesMaster"/><Relationship Id="rId3" Target="slides/slide2.xml" Type="http://schemas.openxmlformats.org/officeDocument/2006/relationships/slide"/><Relationship Id="rId30" Target="handoutMasters/handoutMaster1.xml" Type="http://schemas.openxmlformats.org/officeDocument/2006/relationships/handoutMaster"/><Relationship Id="rId31" Target="presProps.xml" Type="http://schemas.openxmlformats.org/officeDocument/2006/relationships/presProps"/><Relationship Id="rId32" Target="viewProps.xml" Type="http://schemas.openxmlformats.org/officeDocument/2006/relationships/viewProps"/><Relationship Id="rId33" Target="theme/theme1.xml" Type="http://schemas.openxmlformats.org/officeDocument/2006/relationships/theme"/><Relationship Id="rId34" Target="tableStyles.xml" Type="http://schemas.openxmlformats.org/officeDocument/2006/relationships/tableStyles"/><Relationship Id="rId4" Target="slides/slide3.xml" Type="http://schemas.openxmlformats.org/officeDocument/2006/relationships/slide"/><Relationship Id="rId5" Target="slides/slide4.xml" Type="http://schemas.openxmlformats.org/officeDocument/2006/relationships/slide"/><Relationship Id="rId6" Target="slides/slide5.xml" Type="http://schemas.openxmlformats.org/officeDocument/2006/relationships/slide"/><Relationship Id="rId7" Target="slides/slide6.xml" Type="http://schemas.openxmlformats.org/officeDocument/2006/relationships/slide"/><Relationship Id="rId8" Target="slides/slide7.xml" Type="http://schemas.openxmlformats.org/officeDocument/2006/relationships/slide"/><Relationship Id="rId9" Target="slides/slide8.xml" Type="http://schemas.openxmlformats.org/officeDocument/2006/relationships/slide"/></Relationships>
</file>

<file path=ppt/handoutMasters/_rels/handoutMaster1.xml.rels><?xml version="1.0" encoding="UTF-8" standalone="yes"?><Relationships xmlns="http://schemas.openxmlformats.org/package/2006/relationships"><Relationship Id="rId1" Target="../theme/theme3.xml" Type="http://schemas.openxmlformats.org/officeDocument/2006/relationships/theme"/></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402" name="Rectangle 2"/>
          <p:cNvSpPr>
            <a:spLocks noGrp="1" noChangeArrowheads="1"/>
          </p:cNvSpPr>
          <p:nvPr>
            <p:ph type="hdr" sz="quarter"/>
          </p:nvPr>
        </p:nvSpPr>
        <p:spPr bwMode="auto">
          <a:xfrm>
            <a:off x="10" y="34"/>
            <a:ext cx="2950263" cy="496890"/>
          </a:xfrm>
          <a:prstGeom prst="rect">
            <a:avLst/>
          </a:prstGeom>
          <a:noFill/>
          <a:ln w="9525">
            <a:noFill/>
            <a:miter lim="800000"/>
            <a:headEnd/>
            <a:tailEnd/>
          </a:ln>
          <a:effectLst/>
        </p:spPr>
        <p:txBody>
          <a:bodyPr vert="horz" wrap="square" lIns="91937" tIns="45971" rIns="91937" bIns="45971" numCol="1" anchor="t" anchorCtr="0" compatLnSpc="1">
            <a:prstTxWarp prst="textNoShape">
              <a:avLst/>
            </a:prstTxWarp>
          </a:bodyPr>
          <a:lstStyle>
            <a:lvl1pPr defTabSz="919564">
              <a:spcBef>
                <a:spcPct val="0"/>
              </a:spcBef>
              <a:defRPr sz="1200" b="0"/>
            </a:lvl1pPr>
          </a:lstStyle>
          <a:p>
            <a:pPr>
              <a:defRPr/>
            </a:pPr>
            <a:endParaRPr lang="en-US" altLang="ja-JP"/>
          </a:p>
        </p:txBody>
      </p:sp>
      <p:sp>
        <p:nvSpPr>
          <p:cNvPr id="102403" name="Rectangle 3"/>
          <p:cNvSpPr>
            <a:spLocks noGrp="1" noChangeArrowheads="1"/>
          </p:cNvSpPr>
          <p:nvPr>
            <p:ph type="dt" sz="quarter" idx="1"/>
          </p:nvPr>
        </p:nvSpPr>
        <p:spPr bwMode="auto">
          <a:xfrm>
            <a:off x="3855352" y="34"/>
            <a:ext cx="2950263" cy="496890"/>
          </a:xfrm>
          <a:prstGeom prst="rect">
            <a:avLst/>
          </a:prstGeom>
          <a:noFill/>
          <a:ln w="9525">
            <a:noFill/>
            <a:miter lim="800000"/>
            <a:headEnd/>
            <a:tailEnd/>
          </a:ln>
          <a:effectLst/>
        </p:spPr>
        <p:txBody>
          <a:bodyPr vert="horz" wrap="square" lIns="91937" tIns="45971" rIns="91937" bIns="45971" numCol="1" anchor="t" anchorCtr="0" compatLnSpc="1">
            <a:prstTxWarp prst="textNoShape">
              <a:avLst/>
            </a:prstTxWarp>
          </a:bodyPr>
          <a:lstStyle>
            <a:lvl1pPr algn="r" defTabSz="919564">
              <a:spcBef>
                <a:spcPct val="0"/>
              </a:spcBef>
              <a:defRPr sz="1200" b="0"/>
            </a:lvl1pPr>
          </a:lstStyle>
          <a:p>
            <a:pPr>
              <a:defRPr/>
            </a:pPr>
            <a:endParaRPr lang="en-US" altLang="ja-JP"/>
          </a:p>
        </p:txBody>
      </p:sp>
      <p:sp>
        <p:nvSpPr>
          <p:cNvPr id="102404" name="Rectangle 4"/>
          <p:cNvSpPr>
            <a:spLocks noGrp="1" noChangeArrowheads="1"/>
          </p:cNvSpPr>
          <p:nvPr>
            <p:ph type="ftr" sz="quarter" idx="2"/>
          </p:nvPr>
        </p:nvSpPr>
        <p:spPr bwMode="auto">
          <a:xfrm>
            <a:off x="10" y="9440871"/>
            <a:ext cx="2950263" cy="496887"/>
          </a:xfrm>
          <a:prstGeom prst="rect">
            <a:avLst/>
          </a:prstGeom>
          <a:noFill/>
          <a:ln w="9525">
            <a:noFill/>
            <a:miter lim="800000"/>
            <a:headEnd/>
            <a:tailEnd/>
          </a:ln>
          <a:effectLst/>
        </p:spPr>
        <p:txBody>
          <a:bodyPr vert="horz" wrap="square" lIns="91937" tIns="45971" rIns="91937" bIns="45971" numCol="1" anchor="b" anchorCtr="0" compatLnSpc="1">
            <a:prstTxWarp prst="textNoShape">
              <a:avLst/>
            </a:prstTxWarp>
          </a:bodyPr>
          <a:lstStyle>
            <a:lvl1pPr defTabSz="919564">
              <a:spcBef>
                <a:spcPct val="0"/>
              </a:spcBef>
              <a:defRPr sz="1200" b="0"/>
            </a:lvl1pPr>
          </a:lstStyle>
          <a:p>
            <a:pPr>
              <a:defRPr/>
            </a:pPr>
            <a:endParaRPr lang="en-US" altLang="ja-JP"/>
          </a:p>
        </p:txBody>
      </p:sp>
      <p:sp>
        <p:nvSpPr>
          <p:cNvPr id="102405" name="Rectangle 5"/>
          <p:cNvSpPr>
            <a:spLocks noGrp="1" noChangeArrowheads="1"/>
          </p:cNvSpPr>
          <p:nvPr>
            <p:ph type="sldNum" sz="quarter" idx="3"/>
          </p:nvPr>
        </p:nvSpPr>
        <p:spPr bwMode="auto">
          <a:xfrm>
            <a:off x="3855352" y="9440871"/>
            <a:ext cx="2950263" cy="496887"/>
          </a:xfrm>
          <a:prstGeom prst="rect">
            <a:avLst/>
          </a:prstGeom>
          <a:noFill/>
          <a:ln w="9525">
            <a:noFill/>
            <a:miter lim="800000"/>
            <a:headEnd/>
            <a:tailEnd/>
          </a:ln>
          <a:effectLst/>
        </p:spPr>
        <p:txBody>
          <a:bodyPr vert="horz" wrap="square" lIns="91937" tIns="45971" rIns="91937" bIns="45971" numCol="1" anchor="b" anchorCtr="0" compatLnSpc="1">
            <a:prstTxWarp prst="textNoShape">
              <a:avLst/>
            </a:prstTxWarp>
          </a:bodyPr>
          <a:lstStyle>
            <a:lvl1pPr algn="r" defTabSz="919564">
              <a:spcBef>
                <a:spcPct val="0"/>
              </a:spcBef>
              <a:defRPr sz="1200" b="0"/>
            </a:lvl1pPr>
          </a:lstStyle>
          <a:p>
            <a:pPr>
              <a:defRPr/>
            </a:pPr>
            <a:fld id="{52EA768D-C707-428D-BFF9-8190FD5FED7C}" type="slidenum">
              <a:rPr lang="en-US" altLang="ja-JP"/>
              <a:pPr>
                <a:defRPr/>
              </a:pPr>
              <a:t>‹#›</a:t>
            </a:fld>
            <a:endParaRPr lang="en-US" altLang="ja-JP"/>
          </a:p>
        </p:txBody>
      </p:sp>
    </p:spTree>
    <p:extLst>
      <p:ext uri="{BB962C8B-B14F-4D97-AF65-F5344CB8AC3E}">
        <p14:creationId xmlns:p14="http://schemas.microsoft.com/office/powerpoint/2010/main" val="1570531463"/>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Relationships xmlns="http://schemas.openxmlformats.org/package/2006/relationships"><Relationship Id="rId1" Target="../theme/theme2.xml" Type="http://schemas.openxmlformats.org/officeDocument/2006/relationships/theme"/></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8786" name="Rectangle 2"/>
          <p:cNvSpPr>
            <a:spLocks noGrp="1" noChangeArrowheads="1"/>
          </p:cNvSpPr>
          <p:nvPr>
            <p:ph type="hdr" sz="quarter"/>
          </p:nvPr>
        </p:nvSpPr>
        <p:spPr bwMode="auto">
          <a:xfrm>
            <a:off x="10" y="34"/>
            <a:ext cx="2950263" cy="496890"/>
          </a:xfrm>
          <a:prstGeom prst="rect">
            <a:avLst/>
          </a:prstGeom>
          <a:noFill/>
          <a:ln w="9525">
            <a:noFill/>
            <a:miter lim="800000"/>
            <a:headEnd/>
            <a:tailEnd/>
          </a:ln>
          <a:effectLst/>
        </p:spPr>
        <p:txBody>
          <a:bodyPr vert="horz" wrap="square" lIns="91937" tIns="45971" rIns="91937" bIns="45971" numCol="1" anchor="t" anchorCtr="0" compatLnSpc="1">
            <a:prstTxWarp prst="textNoShape">
              <a:avLst/>
            </a:prstTxWarp>
          </a:bodyPr>
          <a:lstStyle>
            <a:lvl1pPr defTabSz="919564">
              <a:spcBef>
                <a:spcPct val="0"/>
              </a:spcBef>
              <a:defRPr sz="1200" b="0"/>
            </a:lvl1pPr>
          </a:lstStyle>
          <a:p>
            <a:pPr>
              <a:defRPr/>
            </a:pPr>
            <a:endParaRPr lang="en-US" altLang="ja-JP"/>
          </a:p>
        </p:txBody>
      </p:sp>
      <p:sp>
        <p:nvSpPr>
          <p:cNvPr id="118787" name="Rectangle 3"/>
          <p:cNvSpPr>
            <a:spLocks noGrp="1" noChangeArrowheads="1"/>
          </p:cNvSpPr>
          <p:nvPr>
            <p:ph type="dt" idx="1"/>
          </p:nvPr>
        </p:nvSpPr>
        <p:spPr bwMode="auto">
          <a:xfrm>
            <a:off x="3855352" y="34"/>
            <a:ext cx="2950263" cy="496890"/>
          </a:xfrm>
          <a:prstGeom prst="rect">
            <a:avLst/>
          </a:prstGeom>
          <a:noFill/>
          <a:ln w="9525">
            <a:noFill/>
            <a:miter lim="800000"/>
            <a:headEnd/>
            <a:tailEnd/>
          </a:ln>
          <a:effectLst/>
        </p:spPr>
        <p:txBody>
          <a:bodyPr vert="horz" wrap="square" lIns="91937" tIns="45971" rIns="91937" bIns="45971" numCol="1" anchor="t" anchorCtr="0" compatLnSpc="1">
            <a:prstTxWarp prst="textNoShape">
              <a:avLst/>
            </a:prstTxWarp>
          </a:bodyPr>
          <a:lstStyle>
            <a:lvl1pPr algn="r" defTabSz="919564">
              <a:spcBef>
                <a:spcPct val="0"/>
              </a:spcBef>
              <a:defRPr sz="1200" b="0"/>
            </a:lvl1pPr>
          </a:lstStyle>
          <a:p>
            <a:pPr>
              <a:defRPr/>
            </a:pPr>
            <a:endParaRPr lang="en-US" altLang="ja-JP"/>
          </a:p>
        </p:txBody>
      </p:sp>
      <p:sp>
        <p:nvSpPr>
          <p:cNvPr id="118790" name="Rectangle 6"/>
          <p:cNvSpPr>
            <a:spLocks noGrp="1" noChangeArrowheads="1"/>
          </p:cNvSpPr>
          <p:nvPr>
            <p:ph type="ftr" sz="quarter" idx="4"/>
          </p:nvPr>
        </p:nvSpPr>
        <p:spPr bwMode="auto">
          <a:xfrm>
            <a:off x="10" y="9440871"/>
            <a:ext cx="2950263" cy="496887"/>
          </a:xfrm>
          <a:prstGeom prst="rect">
            <a:avLst/>
          </a:prstGeom>
          <a:noFill/>
          <a:ln w="9525">
            <a:noFill/>
            <a:miter lim="800000"/>
            <a:headEnd/>
            <a:tailEnd/>
          </a:ln>
          <a:effectLst/>
        </p:spPr>
        <p:txBody>
          <a:bodyPr vert="horz" wrap="square" lIns="91937" tIns="45971" rIns="91937" bIns="45971" numCol="1" anchor="b" anchorCtr="0" compatLnSpc="1">
            <a:prstTxWarp prst="textNoShape">
              <a:avLst/>
            </a:prstTxWarp>
          </a:bodyPr>
          <a:lstStyle>
            <a:lvl1pPr defTabSz="919564">
              <a:spcBef>
                <a:spcPct val="0"/>
              </a:spcBef>
              <a:defRPr sz="1200" b="0"/>
            </a:lvl1pPr>
          </a:lstStyle>
          <a:p>
            <a:pPr>
              <a:defRPr/>
            </a:pPr>
            <a:endParaRPr lang="en-US" altLang="ja-JP"/>
          </a:p>
        </p:txBody>
      </p:sp>
      <p:sp>
        <p:nvSpPr>
          <p:cNvPr id="118791" name="Rectangle 7"/>
          <p:cNvSpPr>
            <a:spLocks noGrp="1" noChangeArrowheads="1"/>
          </p:cNvSpPr>
          <p:nvPr>
            <p:ph type="sldNum" sz="quarter" idx="5"/>
          </p:nvPr>
        </p:nvSpPr>
        <p:spPr bwMode="auto">
          <a:xfrm>
            <a:off x="3855352" y="9440871"/>
            <a:ext cx="2950263" cy="496887"/>
          </a:xfrm>
          <a:prstGeom prst="rect">
            <a:avLst/>
          </a:prstGeom>
          <a:noFill/>
          <a:ln w="9525">
            <a:noFill/>
            <a:miter lim="800000"/>
            <a:headEnd/>
            <a:tailEnd/>
          </a:ln>
          <a:effectLst/>
        </p:spPr>
        <p:txBody>
          <a:bodyPr vert="horz" wrap="square" lIns="91937" tIns="45971" rIns="91937" bIns="45971" numCol="1" anchor="b" anchorCtr="0" compatLnSpc="1">
            <a:prstTxWarp prst="textNoShape">
              <a:avLst/>
            </a:prstTxWarp>
          </a:bodyPr>
          <a:lstStyle>
            <a:lvl1pPr algn="r" defTabSz="919564">
              <a:spcBef>
                <a:spcPct val="0"/>
              </a:spcBef>
              <a:defRPr sz="1200" b="0"/>
            </a:lvl1pPr>
          </a:lstStyle>
          <a:p>
            <a:pPr>
              <a:defRPr/>
            </a:pPr>
            <a:fld id="{2C87032C-F6F3-4901-A091-63F0C314FFB3}" type="slidenum">
              <a:rPr lang="en-US" altLang="ja-JP"/>
              <a:pPr>
                <a:defRPr/>
              </a:pPr>
              <a:t>‹#›</a:t>
            </a:fld>
            <a:endParaRPr lang="en-US" altLang="ja-JP"/>
          </a:p>
        </p:txBody>
      </p:sp>
      <p:sp>
        <p:nvSpPr>
          <p:cNvPr id="2" name="スライド イメージ プレースホルダー 1">
            <a:extLst>
              <a:ext uri="{FF2B5EF4-FFF2-40B4-BE49-F238E27FC236}">
                <a16:creationId xmlns:a16="http://schemas.microsoft.com/office/drawing/2014/main" id="{EBCB0610-03D6-45D9-86A3-FA08350DF210}"/>
              </a:ext>
            </a:extLst>
          </p:cNvPr>
          <p:cNvSpPr>
            <a:spLocks noGrp="1" noRot="1" noChangeAspect="1"/>
          </p:cNvSpPr>
          <p:nvPr>
            <p:ph type="sldImg" idx="2"/>
          </p:nvPr>
        </p:nvSpPr>
        <p:spPr>
          <a:xfrm>
            <a:off x="1400175" y="496888"/>
            <a:ext cx="4006850" cy="3005137"/>
          </a:xfrm>
          <a:prstGeom prst="rect">
            <a:avLst/>
          </a:prstGeom>
          <a:noFill/>
          <a:ln w="12700">
            <a:solidFill>
              <a:prstClr val="black"/>
            </a:solidFill>
          </a:ln>
        </p:spPr>
        <p:txBody>
          <a:bodyPr vert="horz" lIns="91393" tIns="45697" rIns="91393" bIns="45697" rtlCol="0" anchor="ctr"/>
          <a:lstStyle/>
          <a:p>
            <a:endParaRPr lang="ja-JP" altLang="en-US"/>
          </a:p>
        </p:txBody>
      </p:sp>
      <p:sp>
        <p:nvSpPr>
          <p:cNvPr id="3" name="ノート プレースホルダー 2">
            <a:extLst>
              <a:ext uri="{FF2B5EF4-FFF2-40B4-BE49-F238E27FC236}">
                <a16:creationId xmlns:a16="http://schemas.microsoft.com/office/drawing/2014/main" id="{1034B9C5-3408-478E-9459-D621B3C2BAB4}"/>
              </a:ext>
            </a:extLst>
          </p:cNvPr>
          <p:cNvSpPr>
            <a:spLocks noGrp="1"/>
          </p:cNvSpPr>
          <p:nvPr>
            <p:ph type="body" sz="quarter" idx="3"/>
          </p:nvPr>
        </p:nvSpPr>
        <p:spPr>
          <a:xfrm>
            <a:off x="451279" y="3998586"/>
            <a:ext cx="5904656" cy="5940752"/>
          </a:xfrm>
          <a:prstGeom prst="rect">
            <a:avLst/>
          </a:prstGeom>
        </p:spPr>
        <p:txBody>
          <a:bodyPr vert="horz" lIns="35981" tIns="35981" rIns="35981" bIns="35981" rtlCol="0"/>
          <a:lstStyle/>
          <a:p>
            <a:pPr lvl="0"/>
            <a:r>
              <a:rPr kumimoji="1" lang="ja-JP" altLang="en-US" dirty="0"/>
              <a:t>マスター テキストの書式設定</a:t>
            </a:r>
          </a:p>
          <a:p>
            <a:pPr lvl="1"/>
            <a:r>
              <a:rPr kumimoji="1" lang="ja-JP" altLang="en-US" dirty="0"/>
              <a:t>第 </a:t>
            </a:r>
            <a:r>
              <a:rPr kumimoji="1" lang="en-US" altLang="ja-JP" dirty="0"/>
              <a:t>2 </a:t>
            </a:r>
            <a:r>
              <a:rPr kumimoji="1" lang="ja-JP" altLang="en-US" dirty="0"/>
              <a:t>レベル</a:t>
            </a:r>
          </a:p>
          <a:p>
            <a:pPr lvl="2"/>
            <a:r>
              <a:rPr kumimoji="1" lang="ja-JP" altLang="en-US" dirty="0"/>
              <a:t>第 </a:t>
            </a:r>
            <a:r>
              <a:rPr kumimoji="1" lang="en-US" altLang="ja-JP" dirty="0"/>
              <a:t>3 </a:t>
            </a:r>
            <a:r>
              <a:rPr kumimoji="1" lang="ja-JP" altLang="en-US" dirty="0"/>
              <a:t>レベル</a:t>
            </a:r>
          </a:p>
          <a:p>
            <a:pPr lvl="3"/>
            <a:r>
              <a:rPr kumimoji="1" lang="ja-JP" altLang="en-US" dirty="0"/>
              <a:t>第 </a:t>
            </a:r>
            <a:r>
              <a:rPr kumimoji="1" lang="en-US" altLang="ja-JP" dirty="0"/>
              <a:t>4 </a:t>
            </a:r>
            <a:r>
              <a:rPr kumimoji="1" lang="ja-JP" altLang="en-US" dirty="0"/>
              <a:t>レベル</a:t>
            </a:r>
          </a:p>
          <a:p>
            <a:pPr lvl="4"/>
            <a:r>
              <a:rPr kumimoji="1" lang="ja-JP" altLang="en-US" dirty="0"/>
              <a:t>第 </a:t>
            </a:r>
            <a:r>
              <a:rPr kumimoji="1" lang="en-US" altLang="ja-JP" dirty="0"/>
              <a:t>5 </a:t>
            </a:r>
            <a:r>
              <a:rPr kumimoji="1" lang="ja-JP" altLang="en-US" dirty="0"/>
              <a:t>レベル</a:t>
            </a:r>
          </a:p>
        </p:txBody>
      </p:sp>
    </p:spTree>
    <p:extLst>
      <p:ext uri="{BB962C8B-B14F-4D97-AF65-F5344CB8AC3E}">
        <p14:creationId xmlns:p14="http://schemas.microsoft.com/office/powerpoint/2010/main" val="2398846797"/>
      </p:ext>
    </p:extLst>
  </p:cSld>
  <p:clrMap bg1="lt1" tx1="dk1" bg2="lt2" tx2="dk2" accent1="accent1" accent2="accent2" accent3="accent3" accent4="accent4" accent5="accent5" accent6="accent6" hlink="hlink" folHlink="folHlink"/>
  <p:hf hdr="0" ftr="0" dt="0"/>
  <p:notesStyle>
    <a:lvl1pPr algn="l" rtl="0" eaLnBrk="0" fontAlgn="base" hangingPunct="1">
      <a:spcBef>
        <a:spcPct val="30000"/>
      </a:spcBef>
      <a:spcAft>
        <a:spcPct val="0"/>
      </a:spcAft>
      <a:defRPr kumimoji="1" sz="1400" b="1" kern="1200">
        <a:solidFill>
          <a:schemeClr val="tx1"/>
        </a:solidFill>
        <a:latin typeface="HG丸ｺﾞｼｯｸM-PRO" panose="020F0600000000000000" pitchFamily="50" charset="-128"/>
        <a:ea typeface="HG丸ｺﾞｼｯｸM-PRO" panose="020F0600000000000000" pitchFamily="50" charset="-128"/>
        <a:cs typeface="+mn-cs"/>
      </a:defRPr>
    </a:lvl1pPr>
    <a:lvl2pPr marL="457200" algn="l" rtl="0" eaLnBrk="0" fontAlgn="base" hangingPunct="0">
      <a:spcBef>
        <a:spcPct val="30000"/>
      </a:spcBef>
      <a:spcAft>
        <a:spcPct val="0"/>
      </a:spcAft>
      <a:defRPr kumimoji="1" sz="1400" b="1" kern="1200">
        <a:solidFill>
          <a:schemeClr val="tx1"/>
        </a:solidFill>
        <a:latin typeface="HG丸ｺﾞｼｯｸM-PRO" panose="020F0600000000000000" pitchFamily="50" charset="-128"/>
        <a:ea typeface="HG丸ｺﾞｼｯｸM-PRO" panose="020F0600000000000000" pitchFamily="50" charset="-128"/>
        <a:cs typeface="+mn-cs"/>
      </a:defRPr>
    </a:lvl2pPr>
    <a:lvl3pPr marL="914400" algn="l" rtl="0" eaLnBrk="0" fontAlgn="base" hangingPunct="0">
      <a:spcBef>
        <a:spcPct val="30000"/>
      </a:spcBef>
      <a:spcAft>
        <a:spcPct val="0"/>
      </a:spcAft>
      <a:defRPr kumimoji="1" sz="1400" b="1" kern="1200">
        <a:solidFill>
          <a:schemeClr val="tx1"/>
        </a:solidFill>
        <a:latin typeface="HG丸ｺﾞｼｯｸM-PRO" panose="020F0600000000000000" pitchFamily="50" charset="-128"/>
        <a:ea typeface="HG丸ｺﾞｼｯｸM-PRO" panose="020F0600000000000000" pitchFamily="50" charset="-128"/>
        <a:cs typeface="+mn-cs"/>
      </a:defRPr>
    </a:lvl3pPr>
    <a:lvl4pPr marL="1371600" algn="l" rtl="0" eaLnBrk="0" fontAlgn="base" hangingPunct="0">
      <a:spcBef>
        <a:spcPct val="30000"/>
      </a:spcBef>
      <a:spcAft>
        <a:spcPct val="0"/>
      </a:spcAft>
      <a:defRPr kumimoji="1" sz="1400" b="1" kern="1200">
        <a:solidFill>
          <a:schemeClr val="tx1"/>
        </a:solidFill>
        <a:latin typeface="HG丸ｺﾞｼｯｸM-PRO" panose="020F0600000000000000" pitchFamily="50" charset="-128"/>
        <a:ea typeface="HG丸ｺﾞｼｯｸM-PRO" panose="020F0600000000000000" pitchFamily="50" charset="-128"/>
        <a:cs typeface="+mn-cs"/>
      </a:defRPr>
    </a:lvl4pPr>
    <a:lvl5pPr marL="1828800" algn="l" rtl="0" eaLnBrk="0" fontAlgn="base" hangingPunct="0">
      <a:spcBef>
        <a:spcPct val="30000"/>
      </a:spcBef>
      <a:spcAft>
        <a:spcPct val="0"/>
      </a:spcAft>
      <a:defRPr kumimoji="1" sz="1400" b="1" kern="1200">
        <a:solidFill>
          <a:schemeClr val="tx1"/>
        </a:solidFill>
        <a:latin typeface="HG丸ｺﾞｼｯｸM-PRO" panose="020F0600000000000000" pitchFamily="50" charset="-128"/>
        <a:ea typeface="HG丸ｺﾞｼｯｸM-PRO" panose="020F0600000000000000" pitchFamily="50" charset="-128"/>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xml" Type="http://schemas.openxmlformats.org/officeDocument/2006/relationships/slide"/></Relationships>
</file>

<file path=ppt/notesSlides/_rels/notesSlide10.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0.xml" Type="http://schemas.openxmlformats.org/officeDocument/2006/relationships/slide"/></Relationships>
</file>

<file path=ppt/notesSlides/_rels/notesSlide11.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1.xml" Type="http://schemas.openxmlformats.org/officeDocument/2006/relationships/slide"/></Relationships>
</file>

<file path=ppt/notesSlides/_rels/notesSlide12.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2.xml" Type="http://schemas.openxmlformats.org/officeDocument/2006/relationships/slide"/></Relationships>
</file>

<file path=ppt/notesSlides/_rels/notesSlide13.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3.xml" Type="http://schemas.openxmlformats.org/officeDocument/2006/relationships/slide"/></Relationships>
</file>

<file path=ppt/notesSlides/_rels/notesSlide14.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4.xml" Type="http://schemas.openxmlformats.org/officeDocument/2006/relationships/slide"/></Relationships>
</file>

<file path=ppt/notesSlides/_rels/notesSlide15.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5.xml" Type="http://schemas.openxmlformats.org/officeDocument/2006/relationships/slide"/></Relationships>
</file>

<file path=ppt/notesSlides/_rels/notesSlide16.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6.xml" Type="http://schemas.openxmlformats.org/officeDocument/2006/relationships/slide"/></Relationships>
</file>

<file path=ppt/notesSlides/_rels/notesSlide17.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7.xml" Type="http://schemas.openxmlformats.org/officeDocument/2006/relationships/slide"/></Relationships>
</file>

<file path=ppt/notesSlides/_rels/notesSlide18.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8.xml" Type="http://schemas.openxmlformats.org/officeDocument/2006/relationships/slide"/></Relationships>
</file>

<file path=ppt/notesSlides/_rels/notesSlide19.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9.xml" Type="http://schemas.openxmlformats.org/officeDocument/2006/relationships/slide"/></Relationships>
</file>

<file path=ppt/notesSlides/_rels/notesSlide2.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2.xml" Type="http://schemas.openxmlformats.org/officeDocument/2006/relationships/slide"/></Relationships>
</file>

<file path=ppt/notesSlides/_rels/notesSlide20.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20.xml" Type="http://schemas.openxmlformats.org/officeDocument/2006/relationships/slide"/></Relationships>
</file>

<file path=ppt/notesSlides/_rels/notesSlide21.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21.xml" Type="http://schemas.openxmlformats.org/officeDocument/2006/relationships/slide"/></Relationships>
</file>

<file path=ppt/notesSlides/_rels/notesSlide22.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22.xml" Type="http://schemas.openxmlformats.org/officeDocument/2006/relationships/slide"/></Relationships>
</file>

<file path=ppt/notesSlides/_rels/notesSlide23.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23.xml" Type="http://schemas.openxmlformats.org/officeDocument/2006/relationships/slide"/></Relationships>
</file>

<file path=ppt/notesSlides/_rels/notesSlide24.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24.xml" Type="http://schemas.openxmlformats.org/officeDocument/2006/relationships/slide"/></Relationships>
</file>

<file path=ppt/notesSlides/_rels/notesSlide25.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25.xml" Type="http://schemas.openxmlformats.org/officeDocument/2006/relationships/slide"/></Relationships>
</file>

<file path=ppt/notesSlides/_rels/notesSlide26.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26.xml" Type="http://schemas.openxmlformats.org/officeDocument/2006/relationships/slide"/></Relationships>
</file>

<file path=ppt/notesSlides/_rels/notesSlide27.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27.xml" Type="http://schemas.openxmlformats.org/officeDocument/2006/relationships/slide"/></Relationships>
</file>

<file path=ppt/notesSlides/_rels/notesSlide3.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3.xml" Type="http://schemas.openxmlformats.org/officeDocument/2006/relationships/slide"/></Relationships>
</file>

<file path=ppt/notesSlides/_rels/notesSlide4.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4.xml" Type="http://schemas.openxmlformats.org/officeDocument/2006/relationships/slide"/></Relationships>
</file>

<file path=ppt/notesSlides/_rels/notesSlide5.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5.xml" Type="http://schemas.openxmlformats.org/officeDocument/2006/relationships/slide"/></Relationships>
</file>

<file path=ppt/notesSlides/_rels/notesSlide6.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6.xml" Type="http://schemas.openxmlformats.org/officeDocument/2006/relationships/slide"/></Relationships>
</file>

<file path=ppt/notesSlides/_rels/notesSlide7.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7.xml" Type="http://schemas.openxmlformats.org/officeDocument/2006/relationships/slide"/></Relationships>
</file>

<file path=ppt/notesSlides/_rels/notesSlide8.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8.xml" Type="http://schemas.openxmlformats.org/officeDocument/2006/relationships/slide"/></Relationships>
</file>

<file path=ppt/notesSlides/_rels/notesSlide9.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9.xml" Type="http://schemas.openxmlformats.org/officeDocument/2006/relationships/slide"/></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1" name="Rectangle 3"/>
          <p:cNvSpPr>
            <a:spLocks noGrp="1" noChangeArrowheads="1"/>
          </p:cNvSpPr>
          <p:nvPr>
            <p:ph type="body" idx="1"/>
          </p:nvPr>
        </p:nvSpPr>
        <p:spPr>
          <a:xfrm>
            <a:off x="451279" y="3998588"/>
            <a:ext cx="5904656" cy="4187886"/>
          </a:xfrm>
        </p:spPr>
        <p:txBody>
          <a:bodyPr/>
          <a:lstStyle/>
          <a:p>
            <a:endParaRPr lang="en-US" altLang="ja-JP" dirty="0"/>
          </a:p>
        </p:txBody>
      </p:sp>
      <p:sp>
        <p:nvSpPr>
          <p:cNvPr id="2" name="スライド番号プレースホルダー 1"/>
          <p:cNvSpPr>
            <a:spLocks noGrp="1"/>
          </p:cNvSpPr>
          <p:nvPr>
            <p:ph type="sldNum" sz="quarter" idx="10"/>
          </p:nvPr>
        </p:nvSpPr>
        <p:spPr/>
        <p:txBody>
          <a:bodyPr/>
          <a:lstStyle/>
          <a:p>
            <a:fld id="{2C87032C-F6F3-4901-A091-63F0C314FFB3}" type="slidenum">
              <a:rPr lang="en-US" altLang="ja-JP" smtClean="0"/>
              <a:pPr/>
              <a:t>1</a:t>
            </a:fld>
            <a:endParaRPr lang="en-US" altLang="ja-JP" dirty="0"/>
          </a:p>
        </p:txBody>
      </p:sp>
      <p:sp>
        <p:nvSpPr>
          <p:cNvPr id="8" name="スライド イメージ プレースホルダー 7">
            <a:extLst>
              <a:ext uri="{FF2B5EF4-FFF2-40B4-BE49-F238E27FC236}">
                <a16:creationId xmlns:a16="http://schemas.microsoft.com/office/drawing/2014/main" id="{F82DBDB6-DFA4-4197-9982-F838B18577F2}"/>
              </a:ext>
            </a:extLst>
          </p:cNvPr>
          <p:cNvSpPr>
            <a:spLocks noGrp="1" noRot="1" noChangeAspect="1"/>
          </p:cNvSpPr>
          <p:nvPr>
            <p:ph type="sldImg"/>
          </p:nvPr>
        </p:nvSpPr>
        <p:spPr>
          <a:xfrm>
            <a:off x="1400175" y="433388"/>
            <a:ext cx="4006850" cy="3005137"/>
          </a:xfrm>
        </p:spPr>
      </p:sp>
    </p:spTree>
    <p:extLst>
      <p:ext uri="{BB962C8B-B14F-4D97-AF65-F5344CB8AC3E}">
        <p14:creationId xmlns:p14="http://schemas.microsoft.com/office/powerpoint/2010/main" val="240812660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1" name="Rectangle 3"/>
          <p:cNvSpPr>
            <a:spLocks noGrp="1" noChangeArrowheads="1"/>
          </p:cNvSpPr>
          <p:nvPr>
            <p:ph type="body" idx="1"/>
          </p:nvPr>
        </p:nvSpPr>
        <p:spPr>
          <a:xfrm>
            <a:off x="451279" y="3998587"/>
            <a:ext cx="6048666" cy="5442284"/>
          </a:xfrm>
        </p:spPr>
        <p:txBody>
          <a:bodyPr/>
          <a:lstStyle/>
          <a:p>
            <a:endParaRPr lang="en-US" altLang="ja-JP" dirty="0"/>
          </a:p>
        </p:txBody>
      </p:sp>
      <p:sp>
        <p:nvSpPr>
          <p:cNvPr id="2" name="スライド番号プレースホルダー 1"/>
          <p:cNvSpPr>
            <a:spLocks noGrp="1"/>
          </p:cNvSpPr>
          <p:nvPr>
            <p:ph type="sldNum" sz="quarter" idx="10"/>
          </p:nvPr>
        </p:nvSpPr>
        <p:spPr/>
        <p:txBody>
          <a:bodyPr/>
          <a:lstStyle/>
          <a:p>
            <a:fld id="{2C87032C-F6F3-4901-A091-63F0C314FFB3}" type="slidenum">
              <a:rPr lang="en-US" altLang="ja-JP" smtClean="0"/>
              <a:pPr/>
              <a:t>10</a:t>
            </a:fld>
            <a:endParaRPr lang="en-US" altLang="ja-JP"/>
          </a:p>
        </p:txBody>
      </p:sp>
      <p:sp>
        <p:nvSpPr>
          <p:cNvPr id="5" name="スライド イメージ プレースホルダー 4">
            <a:extLst>
              <a:ext uri="{FF2B5EF4-FFF2-40B4-BE49-F238E27FC236}">
                <a16:creationId xmlns:a16="http://schemas.microsoft.com/office/drawing/2014/main" id="{296C4F0C-ECEB-4D19-A14E-DCB883F161A4}"/>
              </a:ext>
            </a:extLst>
          </p:cNvPr>
          <p:cNvSpPr>
            <a:spLocks noGrp="1" noRot="1" noChangeAspect="1"/>
          </p:cNvSpPr>
          <p:nvPr>
            <p:ph type="sldImg"/>
          </p:nvPr>
        </p:nvSpPr>
        <p:spPr>
          <a:xfrm>
            <a:off x="1400175" y="496888"/>
            <a:ext cx="4006850" cy="3006725"/>
          </a:xfrm>
        </p:spPr>
      </p:sp>
    </p:spTree>
    <p:extLst>
      <p:ext uri="{BB962C8B-B14F-4D97-AF65-F5344CB8AC3E}">
        <p14:creationId xmlns:p14="http://schemas.microsoft.com/office/powerpoint/2010/main" val="307548638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1" name="Rectangle 3"/>
          <p:cNvSpPr>
            <a:spLocks noGrp="1" noChangeArrowheads="1"/>
          </p:cNvSpPr>
          <p:nvPr>
            <p:ph type="body" idx="1"/>
          </p:nvPr>
        </p:nvSpPr>
        <p:spPr>
          <a:xfrm>
            <a:off x="307257" y="3998587"/>
            <a:ext cx="6192688" cy="5586497"/>
          </a:xfrm>
        </p:spPr>
        <p:txBody>
          <a:bodyPr/>
          <a:lstStyle/>
          <a:p>
            <a:endParaRPr lang="en-US" altLang="ja-JP" dirty="0"/>
          </a:p>
        </p:txBody>
      </p:sp>
      <p:sp>
        <p:nvSpPr>
          <p:cNvPr id="2" name="スライド番号プレースホルダー 1"/>
          <p:cNvSpPr>
            <a:spLocks noGrp="1"/>
          </p:cNvSpPr>
          <p:nvPr>
            <p:ph type="sldNum" sz="quarter" idx="10"/>
          </p:nvPr>
        </p:nvSpPr>
        <p:spPr/>
        <p:txBody>
          <a:bodyPr/>
          <a:lstStyle/>
          <a:p>
            <a:fld id="{2C87032C-F6F3-4901-A091-63F0C314FFB3}" type="slidenum">
              <a:rPr lang="en-US" altLang="ja-JP" smtClean="0"/>
              <a:pPr/>
              <a:t>11</a:t>
            </a:fld>
            <a:endParaRPr lang="en-US" altLang="ja-JP"/>
          </a:p>
        </p:txBody>
      </p:sp>
      <p:sp>
        <p:nvSpPr>
          <p:cNvPr id="5" name="スライド イメージ プレースホルダー 4">
            <a:extLst>
              <a:ext uri="{FF2B5EF4-FFF2-40B4-BE49-F238E27FC236}">
                <a16:creationId xmlns:a16="http://schemas.microsoft.com/office/drawing/2014/main" id="{296C4F0C-ECEB-4D19-A14E-DCB883F161A4}"/>
              </a:ext>
            </a:extLst>
          </p:cNvPr>
          <p:cNvSpPr>
            <a:spLocks noGrp="1" noRot="1" noChangeAspect="1"/>
          </p:cNvSpPr>
          <p:nvPr>
            <p:ph type="sldImg"/>
          </p:nvPr>
        </p:nvSpPr>
        <p:spPr>
          <a:xfrm>
            <a:off x="1400175" y="496888"/>
            <a:ext cx="4006850" cy="3006725"/>
          </a:xfrm>
        </p:spPr>
      </p:sp>
    </p:spTree>
    <p:extLst>
      <p:ext uri="{BB962C8B-B14F-4D97-AF65-F5344CB8AC3E}">
        <p14:creationId xmlns:p14="http://schemas.microsoft.com/office/powerpoint/2010/main" val="81912181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1" name="Rectangle 3"/>
          <p:cNvSpPr>
            <a:spLocks noGrp="1" noChangeArrowheads="1"/>
          </p:cNvSpPr>
          <p:nvPr>
            <p:ph type="body" idx="1"/>
          </p:nvPr>
        </p:nvSpPr>
        <p:spPr>
          <a:xfrm>
            <a:off x="379258" y="3998587"/>
            <a:ext cx="6048678" cy="5442284"/>
          </a:xfrm>
        </p:spPr>
        <p:txBody>
          <a:bodyPr/>
          <a:lstStyle/>
          <a:p>
            <a:endParaRPr lang="en-US" altLang="ja-JP" dirty="0"/>
          </a:p>
        </p:txBody>
      </p:sp>
      <p:sp>
        <p:nvSpPr>
          <p:cNvPr id="2" name="スライド番号プレースホルダー 1"/>
          <p:cNvSpPr>
            <a:spLocks noGrp="1"/>
          </p:cNvSpPr>
          <p:nvPr>
            <p:ph type="sldNum" sz="quarter" idx="10"/>
          </p:nvPr>
        </p:nvSpPr>
        <p:spPr/>
        <p:txBody>
          <a:bodyPr/>
          <a:lstStyle/>
          <a:p>
            <a:fld id="{2C87032C-F6F3-4901-A091-63F0C314FFB3}" type="slidenum">
              <a:rPr lang="en-US" altLang="ja-JP" smtClean="0"/>
              <a:pPr/>
              <a:t>12</a:t>
            </a:fld>
            <a:endParaRPr lang="en-US" altLang="ja-JP"/>
          </a:p>
        </p:txBody>
      </p:sp>
      <p:sp>
        <p:nvSpPr>
          <p:cNvPr id="5" name="スライド イメージ プレースホルダー 4">
            <a:extLst>
              <a:ext uri="{FF2B5EF4-FFF2-40B4-BE49-F238E27FC236}">
                <a16:creationId xmlns:a16="http://schemas.microsoft.com/office/drawing/2014/main" id="{296C4F0C-ECEB-4D19-A14E-DCB883F161A4}"/>
              </a:ext>
            </a:extLst>
          </p:cNvPr>
          <p:cNvSpPr>
            <a:spLocks noGrp="1" noRot="1" noChangeAspect="1"/>
          </p:cNvSpPr>
          <p:nvPr>
            <p:ph type="sldImg"/>
          </p:nvPr>
        </p:nvSpPr>
        <p:spPr>
          <a:xfrm>
            <a:off x="1400175" y="496888"/>
            <a:ext cx="4006850" cy="3006725"/>
          </a:xfrm>
        </p:spPr>
      </p:sp>
    </p:spTree>
    <p:extLst>
      <p:ext uri="{BB962C8B-B14F-4D97-AF65-F5344CB8AC3E}">
        <p14:creationId xmlns:p14="http://schemas.microsoft.com/office/powerpoint/2010/main" val="146979192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1" name="Rectangle 3"/>
          <p:cNvSpPr>
            <a:spLocks noGrp="1" noChangeArrowheads="1"/>
          </p:cNvSpPr>
          <p:nvPr>
            <p:ph type="body" idx="1"/>
          </p:nvPr>
        </p:nvSpPr>
        <p:spPr>
          <a:xfrm>
            <a:off x="451279" y="3998587"/>
            <a:ext cx="5976658" cy="5442284"/>
          </a:xfrm>
        </p:spPr>
        <p:txBody>
          <a:bodyPr/>
          <a:lstStyle/>
          <a:p>
            <a:endParaRPr lang="en-US" altLang="ja-JP" dirty="0"/>
          </a:p>
        </p:txBody>
      </p:sp>
      <p:sp>
        <p:nvSpPr>
          <p:cNvPr id="2" name="スライド番号プレースホルダー 1"/>
          <p:cNvSpPr>
            <a:spLocks noGrp="1"/>
          </p:cNvSpPr>
          <p:nvPr>
            <p:ph type="sldNum" sz="quarter" idx="10"/>
          </p:nvPr>
        </p:nvSpPr>
        <p:spPr/>
        <p:txBody>
          <a:bodyPr/>
          <a:lstStyle/>
          <a:p>
            <a:fld id="{2C87032C-F6F3-4901-A091-63F0C314FFB3}" type="slidenum">
              <a:rPr lang="en-US" altLang="ja-JP" smtClean="0"/>
              <a:pPr/>
              <a:t>13</a:t>
            </a:fld>
            <a:endParaRPr lang="en-US" altLang="ja-JP"/>
          </a:p>
        </p:txBody>
      </p:sp>
      <p:sp>
        <p:nvSpPr>
          <p:cNvPr id="5" name="スライド イメージ プレースホルダー 4">
            <a:extLst>
              <a:ext uri="{FF2B5EF4-FFF2-40B4-BE49-F238E27FC236}">
                <a16:creationId xmlns:a16="http://schemas.microsoft.com/office/drawing/2014/main" id="{296C4F0C-ECEB-4D19-A14E-DCB883F161A4}"/>
              </a:ext>
            </a:extLst>
          </p:cNvPr>
          <p:cNvSpPr>
            <a:spLocks noGrp="1" noRot="1" noChangeAspect="1"/>
          </p:cNvSpPr>
          <p:nvPr>
            <p:ph type="sldImg"/>
          </p:nvPr>
        </p:nvSpPr>
        <p:spPr>
          <a:xfrm>
            <a:off x="1400175" y="496888"/>
            <a:ext cx="4006850" cy="3006725"/>
          </a:xfrm>
        </p:spPr>
      </p:sp>
    </p:spTree>
    <p:extLst>
      <p:ext uri="{BB962C8B-B14F-4D97-AF65-F5344CB8AC3E}">
        <p14:creationId xmlns:p14="http://schemas.microsoft.com/office/powerpoint/2010/main" val="418924460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1" name="Rectangle 3"/>
          <p:cNvSpPr>
            <a:spLocks noGrp="1" noChangeArrowheads="1"/>
          </p:cNvSpPr>
          <p:nvPr>
            <p:ph type="body" idx="1"/>
          </p:nvPr>
        </p:nvSpPr>
        <p:spPr>
          <a:xfrm>
            <a:off x="379264" y="3169469"/>
            <a:ext cx="6120680" cy="5760640"/>
          </a:xfrm>
        </p:spPr>
        <p:txBody>
          <a:bodyPr/>
          <a:lstStyle/>
          <a:p>
            <a:endParaRPr lang="en-US" altLang="ja-JP" dirty="0"/>
          </a:p>
        </p:txBody>
      </p:sp>
      <p:sp>
        <p:nvSpPr>
          <p:cNvPr id="2" name="スライド番号プレースホルダー 1"/>
          <p:cNvSpPr>
            <a:spLocks noGrp="1"/>
          </p:cNvSpPr>
          <p:nvPr>
            <p:ph type="sldNum" sz="quarter" idx="10"/>
          </p:nvPr>
        </p:nvSpPr>
        <p:spPr/>
        <p:txBody>
          <a:bodyPr/>
          <a:lstStyle/>
          <a:p>
            <a:fld id="{2C87032C-F6F3-4901-A091-63F0C314FFB3}" type="slidenum">
              <a:rPr lang="en-US" altLang="ja-JP" smtClean="0"/>
              <a:pPr/>
              <a:t>14</a:t>
            </a:fld>
            <a:endParaRPr lang="en-US" altLang="ja-JP"/>
          </a:p>
        </p:txBody>
      </p:sp>
      <p:sp>
        <p:nvSpPr>
          <p:cNvPr id="5" name="スライド イメージ プレースホルダー 4">
            <a:extLst>
              <a:ext uri="{FF2B5EF4-FFF2-40B4-BE49-F238E27FC236}">
                <a16:creationId xmlns:a16="http://schemas.microsoft.com/office/drawing/2014/main" id="{296C4F0C-ECEB-4D19-A14E-DCB883F161A4}"/>
              </a:ext>
            </a:extLst>
          </p:cNvPr>
          <p:cNvSpPr>
            <a:spLocks noGrp="1" noRot="1" noChangeAspect="1"/>
          </p:cNvSpPr>
          <p:nvPr>
            <p:ph type="sldImg"/>
          </p:nvPr>
        </p:nvSpPr>
        <p:spPr>
          <a:xfrm>
            <a:off x="1819275" y="433388"/>
            <a:ext cx="2967038" cy="2225675"/>
          </a:xfrm>
        </p:spPr>
      </p:sp>
    </p:spTree>
    <p:extLst>
      <p:ext uri="{BB962C8B-B14F-4D97-AF65-F5344CB8AC3E}">
        <p14:creationId xmlns:p14="http://schemas.microsoft.com/office/powerpoint/2010/main" val="202090591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1" name="Rectangle 3"/>
          <p:cNvSpPr>
            <a:spLocks noGrp="1" noChangeArrowheads="1"/>
          </p:cNvSpPr>
          <p:nvPr>
            <p:ph type="body" idx="1"/>
          </p:nvPr>
        </p:nvSpPr>
        <p:spPr>
          <a:xfrm>
            <a:off x="451279" y="3998587"/>
            <a:ext cx="5904656" cy="5306774"/>
          </a:xfrm>
        </p:spPr>
        <p:txBody>
          <a:bodyPr/>
          <a:lstStyle/>
          <a:p>
            <a:endParaRPr lang="en-US" altLang="ja-JP" dirty="0"/>
          </a:p>
        </p:txBody>
      </p:sp>
      <p:sp>
        <p:nvSpPr>
          <p:cNvPr id="2" name="スライド番号プレースホルダー 1"/>
          <p:cNvSpPr>
            <a:spLocks noGrp="1"/>
          </p:cNvSpPr>
          <p:nvPr>
            <p:ph type="sldNum" sz="quarter" idx="10"/>
          </p:nvPr>
        </p:nvSpPr>
        <p:spPr/>
        <p:txBody>
          <a:bodyPr/>
          <a:lstStyle/>
          <a:p>
            <a:fld id="{2C87032C-F6F3-4901-A091-63F0C314FFB3}" type="slidenum">
              <a:rPr lang="en-US" altLang="ja-JP" smtClean="0"/>
              <a:pPr/>
              <a:t>15</a:t>
            </a:fld>
            <a:endParaRPr lang="en-US" altLang="ja-JP"/>
          </a:p>
        </p:txBody>
      </p:sp>
      <p:sp>
        <p:nvSpPr>
          <p:cNvPr id="5" name="スライド イメージ プレースホルダー 4">
            <a:extLst>
              <a:ext uri="{FF2B5EF4-FFF2-40B4-BE49-F238E27FC236}">
                <a16:creationId xmlns:a16="http://schemas.microsoft.com/office/drawing/2014/main" id="{296C4F0C-ECEB-4D19-A14E-DCB883F161A4}"/>
              </a:ext>
            </a:extLst>
          </p:cNvPr>
          <p:cNvSpPr>
            <a:spLocks noGrp="1" noRot="1" noChangeAspect="1"/>
          </p:cNvSpPr>
          <p:nvPr>
            <p:ph type="sldImg"/>
          </p:nvPr>
        </p:nvSpPr>
        <p:spPr>
          <a:xfrm>
            <a:off x="1400175" y="496888"/>
            <a:ext cx="4006850" cy="3006725"/>
          </a:xfrm>
        </p:spPr>
      </p:sp>
    </p:spTree>
    <p:extLst>
      <p:ext uri="{BB962C8B-B14F-4D97-AF65-F5344CB8AC3E}">
        <p14:creationId xmlns:p14="http://schemas.microsoft.com/office/powerpoint/2010/main" val="115156042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1" name="Rectangle 3"/>
          <p:cNvSpPr>
            <a:spLocks noGrp="1" noChangeArrowheads="1"/>
          </p:cNvSpPr>
          <p:nvPr>
            <p:ph type="body" idx="1"/>
          </p:nvPr>
        </p:nvSpPr>
        <p:spPr>
          <a:xfrm>
            <a:off x="451279" y="3998587"/>
            <a:ext cx="5904656" cy="5306774"/>
          </a:xfrm>
        </p:spPr>
        <p:txBody>
          <a:bodyPr/>
          <a:lstStyle/>
          <a:p>
            <a:endParaRPr lang="en-US" altLang="ja-JP" dirty="0"/>
          </a:p>
        </p:txBody>
      </p:sp>
      <p:sp>
        <p:nvSpPr>
          <p:cNvPr id="2" name="スライド番号プレースホルダー 1"/>
          <p:cNvSpPr>
            <a:spLocks noGrp="1"/>
          </p:cNvSpPr>
          <p:nvPr>
            <p:ph type="sldNum" sz="quarter" idx="10"/>
          </p:nvPr>
        </p:nvSpPr>
        <p:spPr/>
        <p:txBody>
          <a:bodyPr/>
          <a:lstStyle/>
          <a:p>
            <a:fld id="{2C87032C-F6F3-4901-A091-63F0C314FFB3}" type="slidenum">
              <a:rPr lang="en-US" altLang="ja-JP" smtClean="0"/>
              <a:pPr/>
              <a:t>16</a:t>
            </a:fld>
            <a:endParaRPr lang="en-US" altLang="ja-JP"/>
          </a:p>
        </p:txBody>
      </p:sp>
      <p:sp>
        <p:nvSpPr>
          <p:cNvPr id="5" name="スライド イメージ プレースホルダー 4">
            <a:extLst>
              <a:ext uri="{FF2B5EF4-FFF2-40B4-BE49-F238E27FC236}">
                <a16:creationId xmlns:a16="http://schemas.microsoft.com/office/drawing/2014/main" id="{296C4F0C-ECEB-4D19-A14E-DCB883F161A4}"/>
              </a:ext>
            </a:extLst>
          </p:cNvPr>
          <p:cNvSpPr>
            <a:spLocks noGrp="1" noRot="1" noChangeAspect="1"/>
          </p:cNvSpPr>
          <p:nvPr>
            <p:ph type="sldImg"/>
          </p:nvPr>
        </p:nvSpPr>
        <p:spPr>
          <a:xfrm>
            <a:off x="1400175" y="496888"/>
            <a:ext cx="4006850" cy="3006725"/>
          </a:xfrm>
        </p:spPr>
      </p:sp>
    </p:spTree>
    <p:extLst>
      <p:ext uri="{BB962C8B-B14F-4D97-AF65-F5344CB8AC3E}">
        <p14:creationId xmlns:p14="http://schemas.microsoft.com/office/powerpoint/2010/main" val="106645981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1" name="Rectangle 3"/>
          <p:cNvSpPr>
            <a:spLocks noGrp="1" noChangeArrowheads="1"/>
          </p:cNvSpPr>
          <p:nvPr>
            <p:ph type="body" idx="1"/>
          </p:nvPr>
        </p:nvSpPr>
        <p:spPr>
          <a:xfrm>
            <a:off x="451279" y="3998587"/>
            <a:ext cx="5904656" cy="5586496"/>
          </a:xfrm>
        </p:spPr>
        <p:txBody>
          <a:bodyPr/>
          <a:lstStyle/>
          <a:p>
            <a:endParaRPr lang="en-US" altLang="ja-JP" dirty="0"/>
          </a:p>
        </p:txBody>
      </p:sp>
      <p:sp>
        <p:nvSpPr>
          <p:cNvPr id="2" name="スライド番号プレースホルダー 1"/>
          <p:cNvSpPr>
            <a:spLocks noGrp="1"/>
          </p:cNvSpPr>
          <p:nvPr>
            <p:ph type="sldNum" sz="quarter" idx="10"/>
          </p:nvPr>
        </p:nvSpPr>
        <p:spPr/>
        <p:txBody>
          <a:bodyPr/>
          <a:lstStyle/>
          <a:p>
            <a:fld id="{2C87032C-F6F3-4901-A091-63F0C314FFB3}" type="slidenum">
              <a:rPr lang="en-US" altLang="ja-JP" smtClean="0"/>
              <a:pPr/>
              <a:t>17</a:t>
            </a:fld>
            <a:endParaRPr lang="en-US" altLang="ja-JP"/>
          </a:p>
        </p:txBody>
      </p:sp>
      <p:sp>
        <p:nvSpPr>
          <p:cNvPr id="5" name="スライド イメージ プレースホルダー 4">
            <a:extLst>
              <a:ext uri="{FF2B5EF4-FFF2-40B4-BE49-F238E27FC236}">
                <a16:creationId xmlns:a16="http://schemas.microsoft.com/office/drawing/2014/main" id="{296C4F0C-ECEB-4D19-A14E-DCB883F161A4}"/>
              </a:ext>
            </a:extLst>
          </p:cNvPr>
          <p:cNvSpPr>
            <a:spLocks noGrp="1" noRot="1" noChangeAspect="1"/>
          </p:cNvSpPr>
          <p:nvPr>
            <p:ph type="sldImg"/>
          </p:nvPr>
        </p:nvSpPr>
        <p:spPr>
          <a:xfrm>
            <a:off x="1400175" y="496888"/>
            <a:ext cx="4006850" cy="3006725"/>
          </a:xfrm>
        </p:spPr>
      </p:sp>
    </p:spTree>
    <p:extLst>
      <p:ext uri="{BB962C8B-B14F-4D97-AF65-F5344CB8AC3E}">
        <p14:creationId xmlns:p14="http://schemas.microsoft.com/office/powerpoint/2010/main" val="154113391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1" name="Rectangle 3"/>
          <p:cNvSpPr>
            <a:spLocks noGrp="1" noChangeArrowheads="1"/>
          </p:cNvSpPr>
          <p:nvPr>
            <p:ph type="body" idx="1"/>
          </p:nvPr>
        </p:nvSpPr>
        <p:spPr>
          <a:xfrm>
            <a:off x="235249" y="2442683"/>
            <a:ext cx="6336704" cy="7063490"/>
          </a:xfrm>
        </p:spPr>
        <p:txBody>
          <a:bodyPr/>
          <a:lstStyle/>
          <a:p>
            <a:pPr>
              <a:spcBef>
                <a:spcPts val="0"/>
              </a:spcBef>
            </a:pPr>
            <a:endParaRPr lang="en-US" altLang="ja-JP" dirty="0"/>
          </a:p>
        </p:txBody>
      </p:sp>
      <p:sp>
        <p:nvSpPr>
          <p:cNvPr id="2" name="スライド番号プレースホルダー 1"/>
          <p:cNvSpPr>
            <a:spLocks noGrp="1"/>
          </p:cNvSpPr>
          <p:nvPr>
            <p:ph type="sldNum" sz="quarter" idx="10"/>
          </p:nvPr>
        </p:nvSpPr>
        <p:spPr/>
        <p:txBody>
          <a:bodyPr/>
          <a:lstStyle/>
          <a:p>
            <a:fld id="{2C87032C-F6F3-4901-A091-63F0C314FFB3}" type="slidenum">
              <a:rPr lang="en-US" altLang="ja-JP" smtClean="0"/>
              <a:pPr/>
              <a:t>18</a:t>
            </a:fld>
            <a:endParaRPr lang="en-US" altLang="ja-JP" dirty="0"/>
          </a:p>
        </p:txBody>
      </p:sp>
      <p:sp>
        <p:nvSpPr>
          <p:cNvPr id="5" name="スライド イメージ プレースホルダー 4">
            <a:extLst>
              <a:ext uri="{FF2B5EF4-FFF2-40B4-BE49-F238E27FC236}">
                <a16:creationId xmlns:a16="http://schemas.microsoft.com/office/drawing/2014/main" id="{296C4F0C-ECEB-4D19-A14E-DCB883F161A4}"/>
              </a:ext>
            </a:extLst>
          </p:cNvPr>
          <p:cNvSpPr>
            <a:spLocks noGrp="1" noRot="1" noChangeAspect="1"/>
          </p:cNvSpPr>
          <p:nvPr>
            <p:ph type="sldImg"/>
          </p:nvPr>
        </p:nvSpPr>
        <p:spPr>
          <a:xfrm>
            <a:off x="2108200" y="217488"/>
            <a:ext cx="2590800" cy="1943100"/>
          </a:xfrm>
        </p:spPr>
      </p:sp>
    </p:spTree>
    <p:extLst>
      <p:ext uri="{BB962C8B-B14F-4D97-AF65-F5344CB8AC3E}">
        <p14:creationId xmlns:p14="http://schemas.microsoft.com/office/powerpoint/2010/main" val="246218209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1" name="Rectangle 3"/>
          <p:cNvSpPr>
            <a:spLocks noGrp="1" noChangeArrowheads="1"/>
          </p:cNvSpPr>
          <p:nvPr>
            <p:ph type="body" idx="1"/>
          </p:nvPr>
        </p:nvSpPr>
        <p:spPr>
          <a:xfrm>
            <a:off x="365608" y="3640988"/>
            <a:ext cx="6062327" cy="5799883"/>
          </a:xfrm>
        </p:spPr>
        <p:txBody>
          <a:bodyPr/>
          <a:lstStyle/>
          <a:p>
            <a:endParaRPr lang="en-US" altLang="ja-JP" dirty="0"/>
          </a:p>
        </p:txBody>
      </p:sp>
      <p:sp>
        <p:nvSpPr>
          <p:cNvPr id="2" name="スライド番号プレースホルダー 1"/>
          <p:cNvSpPr>
            <a:spLocks noGrp="1"/>
          </p:cNvSpPr>
          <p:nvPr>
            <p:ph type="sldNum" sz="quarter" idx="10"/>
          </p:nvPr>
        </p:nvSpPr>
        <p:spPr/>
        <p:txBody>
          <a:bodyPr/>
          <a:lstStyle/>
          <a:p>
            <a:fld id="{2C87032C-F6F3-4901-A091-63F0C314FFB3}" type="slidenum">
              <a:rPr lang="en-US" altLang="ja-JP" smtClean="0"/>
              <a:pPr/>
              <a:t>19</a:t>
            </a:fld>
            <a:endParaRPr lang="en-US" altLang="ja-JP"/>
          </a:p>
        </p:txBody>
      </p:sp>
      <p:sp>
        <p:nvSpPr>
          <p:cNvPr id="5" name="スライド イメージ プレースホルダー 4">
            <a:extLst>
              <a:ext uri="{FF2B5EF4-FFF2-40B4-BE49-F238E27FC236}">
                <a16:creationId xmlns:a16="http://schemas.microsoft.com/office/drawing/2014/main" id="{296C4F0C-ECEB-4D19-A14E-DCB883F161A4}"/>
              </a:ext>
            </a:extLst>
          </p:cNvPr>
          <p:cNvSpPr>
            <a:spLocks noGrp="1" noRot="1" noChangeAspect="1"/>
          </p:cNvSpPr>
          <p:nvPr>
            <p:ph type="sldImg"/>
          </p:nvPr>
        </p:nvSpPr>
        <p:spPr>
          <a:xfrm>
            <a:off x="1400175" y="496888"/>
            <a:ext cx="4006850" cy="3006725"/>
          </a:xfrm>
        </p:spPr>
      </p:sp>
    </p:spTree>
    <p:extLst>
      <p:ext uri="{BB962C8B-B14F-4D97-AF65-F5344CB8AC3E}">
        <p14:creationId xmlns:p14="http://schemas.microsoft.com/office/powerpoint/2010/main" val="57001986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1" name="Rectangle 3"/>
          <p:cNvSpPr>
            <a:spLocks noGrp="1" noChangeArrowheads="1"/>
          </p:cNvSpPr>
          <p:nvPr>
            <p:ph type="body" idx="1"/>
          </p:nvPr>
        </p:nvSpPr>
        <p:spPr>
          <a:xfrm>
            <a:off x="307256" y="3998586"/>
            <a:ext cx="6336704" cy="5586497"/>
          </a:xfrm>
        </p:spPr>
        <p:txBody>
          <a:bodyPr/>
          <a:lstStyle/>
          <a:p>
            <a:pPr lvl="0">
              <a:defRPr/>
            </a:pPr>
            <a:endParaRPr lang="en-US" altLang="ja-JP" dirty="0"/>
          </a:p>
        </p:txBody>
      </p:sp>
      <p:sp>
        <p:nvSpPr>
          <p:cNvPr id="66564" name="スライド番号プレースホルダー 2"/>
          <p:cNvSpPr>
            <a:spLocks noGrp="1"/>
          </p:cNvSpPr>
          <p:nvPr>
            <p:ph type="sldNum" sz="quarter" idx="5"/>
          </p:nvPr>
        </p:nvSpPr>
        <p:spPr/>
        <p:txBody>
          <a:bodyPr/>
          <a:lstStyle>
            <a:lvl1pPr defTabSz="908901" eaLnBrk="0" hangingPunct="0">
              <a:defRPr kumimoji="1" sz="1300" b="1">
                <a:solidFill>
                  <a:schemeClr val="tx1"/>
                </a:solidFill>
                <a:latin typeface="Arial" charset="0"/>
                <a:ea typeface="ＭＳ Ｐゴシック" pitchFamily="50" charset="-128"/>
              </a:defRPr>
            </a:lvl1pPr>
            <a:lvl2pPr marL="741054" indent="-285020" defTabSz="908901" eaLnBrk="0" hangingPunct="0">
              <a:defRPr kumimoji="1" sz="1300" b="1">
                <a:solidFill>
                  <a:schemeClr val="tx1"/>
                </a:solidFill>
                <a:latin typeface="Arial" charset="0"/>
                <a:ea typeface="ＭＳ Ｐゴシック" pitchFamily="50" charset="-128"/>
              </a:defRPr>
            </a:lvl2pPr>
            <a:lvl3pPr marL="1140084" indent="-228017" defTabSz="908901" eaLnBrk="0" hangingPunct="0">
              <a:defRPr kumimoji="1" sz="1300" b="1">
                <a:solidFill>
                  <a:schemeClr val="tx1"/>
                </a:solidFill>
                <a:latin typeface="Arial" charset="0"/>
                <a:ea typeface="ＭＳ Ｐゴシック" pitchFamily="50" charset="-128"/>
              </a:defRPr>
            </a:lvl3pPr>
            <a:lvl4pPr marL="1596116" indent="-228017" defTabSz="908901" eaLnBrk="0" hangingPunct="0">
              <a:defRPr kumimoji="1" sz="1300" b="1">
                <a:solidFill>
                  <a:schemeClr val="tx1"/>
                </a:solidFill>
                <a:latin typeface="Arial" charset="0"/>
                <a:ea typeface="ＭＳ Ｐゴシック" pitchFamily="50" charset="-128"/>
              </a:defRPr>
            </a:lvl4pPr>
            <a:lvl5pPr marL="2052148" indent="-228017" defTabSz="908901" eaLnBrk="0" hangingPunct="0">
              <a:defRPr kumimoji="1" sz="1300" b="1">
                <a:solidFill>
                  <a:schemeClr val="tx1"/>
                </a:solidFill>
                <a:latin typeface="Arial" charset="0"/>
                <a:ea typeface="ＭＳ Ｐゴシック" pitchFamily="50" charset="-128"/>
              </a:defRPr>
            </a:lvl5pPr>
            <a:lvl6pPr marL="2508183" indent="-228017" defTabSz="908901" eaLnBrk="0" fontAlgn="ctr" hangingPunct="0">
              <a:spcBef>
                <a:spcPct val="0"/>
              </a:spcBef>
              <a:spcAft>
                <a:spcPct val="0"/>
              </a:spcAft>
              <a:defRPr kumimoji="1" sz="1300" b="1">
                <a:solidFill>
                  <a:schemeClr val="tx1"/>
                </a:solidFill>
                <a:latin typeface="Arial" charset="0"/>
                <a:ea typeface="ＭＳ Ｐゴシック" pitchFamily="50" charset="-128"/>
              </a:defRPr>
            </a:lvl6pPr>
            <a:lvl7pPr marL="2964208" indent="-228017" defTabSz="908901" eaLnBrk="0" fontAlgn="ctr" hangingPunct="0">
              <a:spcBef>
                <a:spcPct val="0"/>
              </a:spcBef>
              <a:spcAft>
                <a:spcPct val="0"/>
              </a:spcAft>
              <a:defRPr kumimoji="1" sz="1300" b="1">
                <a:solidFill>
                  <a:schemeClr val="tx1"/>
                </a:solidFill>
                <a:latin typeface="Arial" charset="0"/>
                <a:ea typeface="ＭＳ Ｐゴシック" pitchFamily="50" charset="-128"/>
              </a:defRPr>
            </a:lvl7pPr>
            <a:lvl8pPr marL="3420252" indent="-228017" defTabSz="908901" eaLnBrk="0" fontAlgn="ctr" hangingPunct="0">
              <a:spcBef>
                <a:spcPct val="0"/>
              </a:spcBef>
              <a:spcAft>
                <a:spcPct val="0"/>
              </a:spcAft>
              <a:defRPr kumimoji="1" sz="1300" b="1">
                <a:solidFill>
                  <a:schemeClr val="tx1"/>
                </a:solidFill>
                <a:latin typeface="Arial" charset="0"/>
                <a:ea typeface="ＭＳ Ｐゴシック" pitchFamily="50" charset="-128"/>
              </a:defRPr>
            </a:lvl8pPr>
            <a:lvl9pPr marL="3876285" indent="-228017" defTabSz="908901" eaLnBrk="0" fontAlgn="ctr" hangingPunct="0">
              <a:spcBef>
                <a:spcPct val="0"/>
              </a:spcBef>
              <a:spcAft>
                <a:spcPct val="0"/>
              </a:spcAft>
              <a:defRPr kumimoji="1" sz="1300" b="1">
                <a:solidFill>
                  <a:schemeClr val="tx1"/>
                </a:solidFill>
                <a:latin typeface="Arial" charset="0"/>
                <a:ea typeface="ＭＳ Ｐゴシック" pitchFamily="50" charset="-128"/>
              </a:defRPr>
            </a:lvl9pPr>
          </a:lstStyle>
          <a:p>
            <a:fld id="{46B91756-E172-471A-81D4-A9D2280E46FB}" type="slidenum">
              <a:rPr lang="en-US" altLang="ja-JP" smtClean="0"/>
              <a:pPr/>
              <a:t>2</a:t>
            </a:fld>
            <a:endParaRPr lang="en-US" altLang="ja-JP" dirty="0"/>
          </a:p>
        </p:txBody>
      </p:sp>
      <p:sp>
        <p:nvSpPr>
          <p:cNvPr id="4" name="スライド イメージ プレースホルダー 3">
            <a:extLst>
              <a:ext uri="{FF2B5EF4-FFF2-40B4-BE49-F238E27FC236}">
                <a16:creationId xmlns:a16="http://schemas.microsoft.com/office/drawing/2014/main" id="{56DAF9FF-B96E-416D-8334-E4FBC3510D84}"/>
              </a:ext>
            </a:extLst>
          </p:cNvPr>
          <p:cNvSpPr>
            <a:spLocks noGrp="1" noRot="1" noChangeAspect="1"/>
          </p:cNvSpPr>
          <p:nvPr>
            <p:ph type="sldImg"/>
          </p:nvPr>
        </p:nvSpPr>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1" name="Rectangle 3"/>
          <p:cNvSpPr>
            <a:spLocks noGrp="1" noChangeArrowheads="1"/>
          </p:cNvSpPr>
          <p:nvPr>
            <p:ph type="body" idx="1"/>
          </p:nvPr>
        </p:nvSpPr>
        <p:spPr>
          <a:xfrm>
            <a:off x="307257" y="3529508"/>
            <a:ext cx="6192688" cy="5760641"/>
          </a:xfrm>
        </p:spPr>
        <p:txBody>
          <a:bodyPr/>
          <a:lstStyle/>
          <a:p>
            <a:pPr>
              <a:spcBef>
                <a:spcPts val="0"/>
              </a:spcBef>
            </a:pPr>
            <a:endParaRPr lang="en-US" altLang="ja-JP" dirty="0"/>
          </a:p>
        </p:txBody>
      </p:sp>
      <p:sp>
        <p:nvSpPr>
          <p:cNvPr id="2" name="スライド番号プレースホルダー 1"/>
          <p:cNvSpPr>
            <a:spLocks noGrp="1"/>
          </p:cNvSpPr>
          <p:nvPr>
            <p:ph type="sldNum" sz="quarter" idx="10"/>
          </p:nvPr>
        </p:nvSpPr>
        <p:spPr/>
        <p:txBody>
          <a:bodyPr/>
          <a:lstStyle/>
          <a:p>
            <a:fld id="{2C87032C-F6F3-4901-A091-63F0C314FFB3}" type="slidenum">
              <a:rPr lang="en-US" altLang="ja-JP" smtClean="0"/>
              <a:pPr/>
              <a:t>20</a:t>
            </a:fld>
            <a:endParaRPr lang="en-US" altLang="ja-JP"/>
          </a:p>
        </p:txBody>
      </p:sp>
      <p:sp>
        <p:nvSpPr>
          <p:cNvPr id="5" name="スライド イメージ プレースホルダー 4">
            <a:extLst>
              <a:ext uri="{FF2B5EF4-FFF2-40B4-BE49-F238E27FC236}">
                <a16:creationId xmlns:a16="http://schemas.microsoft.com/office/drawing/2014/main" id="{296C4F0C-ECEB-4D19-A14E-DCB883F161A4}"/>
              </a:ext>
            </a:extLst>
          </p:cNvPr>
          <p:cNvSpPr>
            <a:spLocks noGrp="1" noRot="1" noChangeAspect="1"/>
          </p:cNvSpPr>
          <p:nvPr>
            <p:ph type="sldImg"/>
          </p:nvPr>
        </p:nvSpPr>
        <p:spPr>
          <a:xfrm>
            <a:off x="1647825" y="361950"/>
            <a:ext cx="3511550" cy="2633663"/>
          </a:xfrm>
        </p:spPr>
      </p:sp>
    </p:spTree>
    <p:extLst>
      <p:ext uri="{BB962C8B-B14F-4D97-AF65-F5344CB8AC3E}">
        <p14:creationId xmlns:p14="http://schemas.microsoft.com/office/powerpoint/2010/main" val="421427938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1" name="Rectangle 3"/>
          <p:cNvSpPr>
            <a:spLocks noGrp="1" noChangeArrowheads="1"/>
          </p:cNvSpPr>
          <p:nvPr>
            <p:ph type="body" idx="1"/>
          </p:nvPr>
        </p:nvSpPr>
        <p:spPr>
          <a:xfrm>
            <a:off x="307257" y="2809430"/>
            <a:ext cx="6192688" cy="6480720"/>
          </a:xfrm>
        </p:spPr>
        <p:txBody>
          <a:bodyPr/>
          <a:lstStyle/>
          <a:p>
            <a:pPr>
              <a:spcBef>
                <a:spcPts val="0"/>
              </a:spcBef>
            </a:pPr>
            <a:endParaRPr lang="en-US" altLang="ja-JP" dirty="0"/>
          </a:p>
        </p:txBody>
      </p:sp>
      <p:sp>
        <p:nvSpPr>
          <p:cNvPr id="2" name="スライド番号プレースホルダー 1"/>
          <p:cNvSpPr>
            <a:spLocks noGrp="1"/>
          </p:cNvSpPr>
          <p:nvPr>
            <p:ph type="sldNum" sz="quarter" idx="10"/>
          </p:nvPr>
        </p:nvSpPr>
        <p:spPr/>
        <p:txBody>
          <a:bodyPr/>
          <a:lstStyle/>
          <a:p>
            <a:fld id="{2C87032C-F6F3-4901-A091-63F0C314FFB3}" type="slidenum">
              <a:rPr lang="en-US" altLang="ja-JP" smtClean="0"/>
              <a:pPr/>
              <a:t>21</a:t>
            </a:fld>
            <a:endParaRPr lang="en-US" altLang="ja-JP"/>
          </a:p>
        </p:txBody>
      </p:sp>
      <p:sp>
        <p:nvSpPr>
          <p:cNvPr id="5" name="スライド イメージ プレースホルダー 4">
            <a:extLst>
              <a:ext uri="{FF2B5EF4-FFF2-40B4-BE49-F238E27FC236}">
                <a16:creationId xmlns:a16="http://schemas.microsoft.com/office/drawing/2014/main" id="{296C4F0C-ECEB-4D19-A14E-DCB883F161A4}"/>
              </a:ext>
            </a:extLst>
          </p:cNvPr>
          <p:cNvSpPr>
            <a:spLocks noGrp="1" noRot="1" noChangeAspect="1"/>
          </p:cNvSpPr>
          <p:nvPr>
            <p:ph type="sldImg"/>
          </p:nvPr>
        </p:nvSpPr>
        <p:spPr>
          <a:xfrm>
            <a:off x="1911350" y="288925"/>
            <a:ext cx="2984500" cy="2239963"/>
          </a:xfrm>
        </p:spPr>
      </p:sp>
    </p:spTree>
    <p:extLst>
      <p:ext uri="{BB962C8B-B14F-4D97-AF65-F5344CB8AC3E}">
        <p14:creationId xmlns:p14="http://schemas.microsoft.com/office/powerpoint/2010/main" val="295111118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1" name="Rectangle 3"/>
          <p:cNvSpPr>
            <a:spLocks noGrp="1" noChangeArrowheads="1"/>
          </p:cNvSpPr>
          <p:nvPr>
            <p:ph type="body" idx="1"/>
          </p:nvPr>
        </p:nvSpPr>
        <p:spPr>
          <a:xfrm>
            <a:off x="451272" y="3990641"/>
            <a:ext cx="5904656" cy="5450230"/>
          </a:xfrm>
        </p:spPr>
        <p:txBody>
          <a:bodyPr/>
          <a:lstStyle/>
          <a:p>
            <a:endParaRPr lang="en-US" altLang="ja-JP" dirty="0"/>
          </a:p>
        </p:txBody>
      </p:sp>
      <p:sp>
        <p:nvSpPr>
          <p:cNvPr id="2" name="スライド番号プレースホルダー 1"/>
          <p:cNvSpPr>
            <a:spLocks noGrp="1"/>
          </p:cNvSpPr>
          <p:nvPr>
            <p:ph type="sldNum" sz="quarter" idx="10"/>
          </p:nvPr>
        </p:nvSpPr>
        <p:spPr/>
        <p:txBody>
          <a:bodyPr/>
          <a:lstStyle/>
          <a:p>
            <a:fld id="{2C87032C-F6F3-4901-A091-63F0C314FFB3}" type="slidenum">
              <a:rPr lang="en-US" altLang="ja-JP" smtClean="0"/>
              <a:pPr/>
              <a:t>22</a:t>
            </a:fld>
            <a:endParaRPr lang="en-US" altLang="ja-JP"/>
          </a:p>
        </p:txBody>
      </p:sp>
      <p:sp>
        <p:nvSpPr>
          <p:cNvPr id="5" name="スライド イメージ プレースホルダー 4">
            <a:extLst>
              <a:ext uri="{FF2B5EF4-FFF2-40B4-BE49-F238E27FC236}">
                <a16:creationId xmlns:a16="http://schemas.microsoft.com/office/drawing/2014/main" id="{296C4F0C-ECEB-4D19-A14E-DCB883F161A4}"/>
              </a:ext>
            </a:extLst>
          </p:cNvPr>
          <p:cNvSpPr>
            <a:spLocks noGrp="1" noRot="1" noChangeAspect="1"/>
          </p:cNvSpPr>
          <p:nvPr>
            <p:ph type="sldImg"/>
          </p:nvPr>
        </p:nvSpPr>
        <p:spPr>
          <a:xfrm>
            <a:off x="1400175" y="496888"/>
            <a:ext cx="4006850" cy="3006725"/>
          </a:xfrm>
        </p:spPr>
      </p:sp>
    </p:spTree>
    <p:extLst>
      <p:ext uri="{BB962C8B-B14F-4D97-AF65-F5344CB8AC3E}">
        <p14:creationId xmlns:p14="http://schemas.microsoft.com/office/powerpoint/2010/main" val="21583572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1" name="Rectangle 3"/>
          <p:cNvSpPr>
            <a:spLocks noGrp="1" noChangeArrowheads="1"/>
          </p:cNvSpPr>
          <p:nvPr>
            <p:ph type="body" idx="1"/>
          </p:nvPr>
        </p:nvSpPr>
        <p:spPr>
          <a:xfrm>
            <a:off x="451273" y="3850780"/>
            <a:ext cx="5904656" cy="5734303"/>
          </a:xfrm>
        </p:spPr>
        <p:txBody>
          <a:bodyPr/>
          <a:lstStyle/>
          <a:p>
            <a:endParaRPr lang="en-US" altLang="ja-JP" dirty="0"/>
          </a:p>
        </p:txBody>
      </p:sp>
      <p:sp>
        <p:nvSpPr>
          <p:cNvPr id="2" name="スライド番号プレースホルダー 1"/>
          <p:cNvSpPr>
            <a:spLocks noGrp="1"/>
          </p:cNvSpPr>
          <p:nvPr>
            <p:ph type="sldNum" sz="quarter" idx="10"/>
          </p:nvPr>
        </p:nvSpPr>
        <p:spPr/>
        <p:txBody>
          <a:bodyPr/>
          <a:lstStyle/>
          <a:p>
            <a:fld id="{2C87032C-F6F3-4901-A091-63F0C314FFB3}" type="slidenum">
              <a:rPr lang="en-US" altLang="ja-JP" smtClean="0"/>
              <a:pPr/>
              <a:t>23</a:t>
            </a:fld>
            <a:endParaRPr lang="en-US" altLang="ja-JP"/>
          </a:p>
        </p:txBody>
      </p:sp>
      <p:sp>
        <p:nvSpPr>
          <p:cNvPr id="5" name="スライド イメージ プレースホルダー 4">
            <a:extLst>
              <a:ext uri="{FF2B5EF4-FFF2-40B4-BE49-F238E27FC236}">
                <a16:creationId xmlns:a16="http://schemas.microsoft.com/office/drawing/2014/main" id="{296C4F0C-ECEB-4D19-A14E-DCB883F161A4}"/>
              </a:ext>
            </a:extLst>
          </p:cNvPr>
          <p:cNvSpPr>
            <a:spLocks noGrp="1" noRot="1" noChangeAspect="1"/>
          </p:cNvSpPr>
          <p:nvPr>
            <p:ph type="sldImg"/>
          </p:nvPr>
        </p:nvSpPr>
        <p:spPr>
          <a:xfrm>
            <a:off x="1400175" y="496888"/>
            <a:ext cx="4006850" cy="3006725"/>
          </a:xfrm>
        </p:spPr>
      </p:sp>
    </p:spTree>
    <p:extLst>
      <p:ext uri="{BB962C8B-B14F-4D97-AF65-F5344CB8AC3E}">
        <p14:creationId xmlns:p14="http://schemas.microsoft.com/office/powerpoint/2010/main" val="78236870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1" name="Rectangle 3"/>
          <p:cNvSpPr>
            <a:spLocks noGrp="1" noChangeArrowheads="1"/>
          </p:cNvSpPr>
          <p:nvPr>
            <p:ph type="body" idx="1"/>
          </p:nvPr>
        </p:nvSpPr>
        <p:spPr>
          <a:xfrm>
            <a:off x="451279" y="3745533"/>
            <a:ext cx="5976658" cy="5760640"/>
          </a:xfrm>
        </p:spPr>
        <p:txBody>
          <a:bodyPr/>
          <a:lstStyle/>
          <a:p>
            <a:endParaRPr lang="en-US" altLang="ja-JP" dirty="0"/>
          </a:p>
        </p:txBody>
      </p:sp>
      <p:sp>
        <p:nvSpPr>
          <p:cNvPr id="2" name="スライド番号プレースホルダー 1"/>
          <p:cNvSpPr>
            <a:spLocks noGrp="1"/>
          </p:cNvSpPr>
          <p:nvPr>
            <p:ph type="sldNum" sz="quarter" idx="10"/>
          </p:nvPr>
        </p:nvSpPr>
        <p:spPr/>
        <p:txBody>
          <a:bodyPr/>
          <a:lstStyle/>
          <a:p>
            <a:fld id="{2C87032C-F6F3-4901-A091-63F0C314FFB3}" type="slidenum">
              <a:rPr lang="en-US" altLang="ja-JP" smtClean="0"/>
              <a:pPr/>
              <a:t>24</a:t>
            </a:fld>
            <a:endParaRPr lang="en-US" altLang="ja-JP"/>
          </a:p>
        </p:txBody>
      </p:sp>
      <p:sp>
        <p:nvSpPr>
          <p:cNvPr id="5" name="スライド イメージ プレースホルダー 4">
            <a:extLst>
              <a:ext uri="{FF2B5EF4-FFF2-40B4-BE49-F238E27FC236}">
                <a16:creationId xmlns:a16="http://schemas.microsoft.com/office/drawing/2014/main" id="{296C4F0C-ECEB-4D19-A14E-DCB883F161A4}"/>
              </a:ext>
            </a:extLst>
          </p:cNvPr>
          <p:cNvSpPr>
            <a:spLocks noGrp="1" noRot="1" noChangeAspect="1"/>
          </p:cNvSpPr>
          <p:nvPr>
            <p:ph type="sldImg"/>
          </p:nvPr>
        </p:nvSpPr>
        <p:spPr>
          <a:xfrm>
            <a:off x="1400175" y="496888"/>
            <a:ext cx="4006850" cy="3006725"/>
          </a:xfrm>
        </p:spPr>
      </p:sp>
    </p:spTree>
    <p:extLst>
      <p:ext uri="{BB962C8B-B14F-4D97-AF65-F5344CB8AC3E}">
        <p14:creationId xmlns:p14="http://schemas.microsoft.com/office/powerpoint/2010/main" val="73564571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2035175" y="354013"/>
            <a:ext cx="3036888" cy="2279650"/>
          </a:xfrm>
        </p:spPr>
      </p:sp>
      <p:sp>
        <p:nvSpPr>
          <p:cNvPr id="3" name="ノート プレースホルダー 2"/>
          <p:cNvSpPr>
            <a:spLocks noGrp="1"/>
          </p:cNvSpPr>
          <p:nvPr>
            <p:ph type="body" idx="1"/>
          </p:nvPr>
        </p:nvSpPr>
        <p:spPr>
          <a:xfrm>
            <a:off x="307256" y="2941224"/>
            <a:ext cx="6192688" cy="6192688"/>
          </a:xfrm>
          <a:noFill/>
        </p:spPr>
        <p:txBody>
          <a:bodyPr/>
          <a:lstStyle/>
          <a:p>
            <a:pPr eaLnBrk="1">
              <a:spcBef>
                <a:spcPts val="580"/>
              </a:spcBef>
            </a:pPr>
            <a:endParaRPr lang="en-US" altLang="ja-JP" dirty="0"/>
          </a:p>
        </p:txBody>
      </p:sp>
      <p:sp>
        <p:nvSpPr>
          <p:cNvPr id="4" name="スライド番号プレースホルダー 3"/>
          <p:cNvSpPr>
            <a:spLocks noGrp="1"/>
          </p:cNvSpPr>
          <p:nvPr>
            <p:ph type="sldNum" sz="quarter" idx="5"/>
          </p:nvPr>
        </p:nvSpPr>
        <p:spPr/>
        <p:txBody>
          <a:bodyPr/>
          <a:lstStyle/>
          <a:p>
            <a:pPr>
              <a:defRPr/>
            </a:pPr>
            <a:fld id="{2C87032C-F6F3-4901-A091-63F0C314FFB3}" type="slidenum">
              <a:rPr lang="en-US" altLang="ja-JP" smtClean="0"/>
              <a:pPr>
                <a:defRPr/>
              </a:pPr>
              <a:t>25</a:t>
            </a:fld>
            <a:endParaRPr lang="en-US" altLang="ja-JP" dirty="0"/>
          </a:p>
        </p:txBody>
      </p:sp>
    </p:spTree>
    <p:extLst>
      <p:ext uri="{BB962C8B-B14F-4D97-AF65-F5344CB8AC3E}">
        <p14:creationId xmlns:p14="http://schemas.microsoft.com/office/powerpoint/2010/main" val="371438837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917575" y="433388"/>
            <a:ext cx="4972050" cy="3730625"/>
          </a:xfrm>
        </p:spPr>
      </p:sp>
      <p:sp>
        <p:nvSpPr>
          <p:cNvPr id="3" name="ノート プレースホルダー 2"/>
          <p:cNvSpPr>
            <a:spLocks noGrp="1"/>
          </p:cNvSpPr>
          <p:nvPr>
            <p:ph type="body" idx="1"/>
          </p:nvPr>
        </p:nvSpPr>
        <p:spPr>
          <a:xfrm>
            <a:off x="439605" y="4270363"/>
            <a:ext cx="5927991" cy="5170508"/>
          </a:xfr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032" tIns="46015" rIns="92032" bIns="46015" numCol="1" anchor="t" anchorCtr="0" compatLnSpc="1">
            <a:prstTxWarp prst="textNoShape">
              <a:avLst/>
            </a:prstTxWarp>
          </a:bodyPr>
          <a:lstStyle/>
          <a:p>
            <a:pPr eaLnBrk="1" hangingPunct="1"/>
            <a:endParaRPr lang="ja-JP" altLang="en-US" dirty="0"/>
          </a:p>
        </p:txBody>
      </p:sp>
      <p:sp>
        <p:nvSpPr>
          <p:cNvPr id="4" name="スライド番号プレースホルダー 3"/>
          <p:cNvSpPr>
            <a:spLocks noGrp="1"/>
          </p:cNvSpPr>
          <p:nvPr>
            <p:ph type="sldNum" sz="quarter" idx="10"/>
          </p:nvPr>
        </p:nvSpPr>
        <p:spPr/>
        <p:txBody>
          <a:bodyPr/>
          <a:lstStyle/>
          <a:p>
            <a:pPr>
              <a:defRPr/>
            </a:pPr>
            <a:fld id="{5FE14D4E-0E5F-4530-B8F0-8BBE230EADCF}" type="slidenum">
              <a:rPr lang="en-US" altLang="ja-JP" smtClean="0"/>
              <a:pPr>
                <a:defRPr/>
              </a:pPr>
              <a:t>26</a:t>
            </a:fld>
            <a:endParaRPr lang="en-US" altLang="ja-JP"/>
          </a:p>
        </p:txBody>
      </p:sp>
    </p:spTree>
    <p:extLst>
      <p:ext uri="{BB962C8B-B14F-4D97-AF65-F5344CB8AC3E}">
        <p14:creationId xmlns:p14="http://schemas.microsoft.com/office/powerpoint/2010/main" val="101310175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1866900" y="288925"/>
            <a:ext cx="3073400" cy="2305050"/>
          </a:xfrm>
        </p:spPr>
      </p:sp>
      <p:sp>
        <p:nvSpPr>
          <p:cNvPr id="3" name="ノート プレースホルダー 2"/>
          <p:cNvSpPr>
            <a:spLocks noGrp="1"/>
          </p:cNvSpPr>
          <p:nvPr>
            <p:ph type="body" idx="1"/>
          </p:nvPr>
        </p:nvSpPr>
        <p:spPr>
          <a:xfrm>
            <a:off x="439606" y="2665413"/>
            <a:ext cx="6060339" cy="6984999"/>
          </a:xfr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032" tIns="46015" rIns="92032" bIns="46015" numCol="1" anchor="t" anchorCtr="0" compatLnSpc="1">
            <a:prstTxWarp prst="textNoShape">
              <a:avLst/>
            </a:prstTxWarp>
          </a:bodyPr>
          <a:lstStyle/>
          <a:p>
            <a:pPr eaLnBrk="1" hangingPunct="1"/>
            <a:endParaRPr lang="ja-JP" altLang="en-US" dirty="0"/>
          </a:p>
        </p:txBody>
      </p:sp>
      <p:sp>
        <p:nvSpPr>
          <p:cNvPr id="4" name="スライド番号プレースホルダー 3"/>
          <p:cNvSpPr>
            <a:spLocks noGrp="1"/>
          </p:cNvSpPr>
          <p:nvPr>
            <p:ph type="sldNum" sz="quarter" idx="10"/>
          </p:nvPr>
        </p:nvSpPr>
        <p:spPr/>
        <p:txBody>
          <a:bodyPr/>
          <a:lstStyle/>
          <a:p>
            <a:pPr>
              <a:defRPr/>
            </a:pPr>
            <a:fld id="{5FE14D4E-0E5F-4530-B8F0-8BBE230EADCF}" type="slidenum">
              <a:rPr lang="en-US" altLang="ja-JP" smtClean="0"/>
              <a:pPr>
                <a:defRPr/>
              </a:pPr>
              <a:t>27</a:t>
            </a:fld>
            <a:endParaRPr lang="en-US" altLang="ja-JP"/>
          </a:p>
        </p:txBody>
      </p:sp>
    </p:spTree>
    <p:extLst>
      <p:ext uri="{BB962C8B-B14F-4D97-AF65-F5344CB8AC3E}">
        <p14:creationId xmlns:p14="http://schemas.microsoft.com/office/powerpoint/2010/main" val="317605187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1" name="Rectangle 3"/>
          <p:cNvSpPr>
            <a:spLocks noGrp="1" noChangeArrowheads="1"/>
          </p:cNvSpPr>
          <p:nvPr>
            <p:ph type="body" idx="1"/>
          </p:nvPr>
        </p:nvSpPr>
        <p:spPr>
          <a:xfrm>
            <a:off x="451279" y="3998588"/>
            <a:ext cx="5904656" cy="5236844"/>
          </a:xfrm>
        </p:spPr>
        <p:txBody>
          <a:bodyPr/>
          <a:lstStyle/>
          <a:p>
            <a:endParaRPr lang="en-US" altLang="ja-JP" dirty="0"/>
          </a:p>
        </p:txBody>
      </p:sp>
      <p:sp>
        <p:nvSpPr>
          <p:cNvPr id="2" name="スライド番号プレースホルダー 1"/>
          <p:cNvSpPr>
            <a:spLocks noGrp="1"/>
          </p:cNvSpPr>
          <p:nvPr>
            <p:ph type="sldNum" sz="quarter" idx="10"/>
          </p:nvPr>
        </p:nvSpPr>
        <p:spPr/>
        <p:txBody>
          <a:bodyPr/>
          <a:lstStyle/>
          <a:p>
            <a:fld id="{2C87032C-F6F3-4901-A091-63F0C314FFB3}" type="slidenum">
              <a:rPr lang="en-US" altLang="ja-JP" smtClean="0"/>
              <a:pPr/>
              <a:t>3</a:t>
            </a:fld>
            <a:endParaRPr lang="en-US" altLang="ja-JP"/>
          </a:p>
        </p:txBody>
      </p:sp>
      <p:sp>
        <p:nvSpPr>
          <p:cNvPr id="5" name="スライド イメージ プレースホルダー 4">
            <a:extLst>
              <a:ext uri="{FF2B5EF4-FFF2-40B4-BE49-F238E27FC236}">
                <a16:creationId xmlns:a16="http://schemas.microsoft.com/office/drawing/2014/main" id="{296C4F0C-ECEB-4D19-A14E-DCB883F161A4}"/>
              </a:ext>
            </a:extLst>
          </p:cNvPr>
          <p:cNvSpPr>
            <a:spLocks noGrp="1" noRot="1" noChangeAspect="1"/>
          </p:cNvSpPr>
          <p:nvPr>
            <p:ph type="sldImg"/>
          </p:nvPr>
        </p:nvSpPr>
        <p:spPr>
          <a:xfrm>
            <a:off x="1400175" y="496888"/>
            <a:ext cx="4006850" cy="3006725"/>
          </a:xfrm>
        </p:spPr>
      </p:sp>
    </p:spTree>
    <p:extLst>
      <p:ext uri="{BB962C8B-B14F-4D97-AF65-F5344CB8AC3E}">
        <p14:creationId xmlns:p14="http://schemas.microsoft.com/office/powerpoint/2010/main" val="41100985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1" name="Rectangle 3"/>
          <p:cNvSpPr>
            <a:spLocks noGrp="1" noChangeArrowheads="1"/>
          </p:cNvSpPr>
          <p:nvPr>
            <p:ph type="body" idx="1"/>
          </p:nvPr>
        </p:nvSpPr>
        <p:spPr>
          <a:xfrm>
            <a:off x="307256" y="3998588"/>
            <a:ext cx="6264696" cy="4048025"/>
          </a:xfrm>
        </p:spPr>
        <p:txBody>
          <a:bodyPr/>
          <a:lstStyle/>
          <a:p>
            <a:endParaRPr lang="en-US" altLang="ja-JP" dirty="0"/>
          </a:p>
        </p:txBody>
      </p:sp>
      <p:sp>
        <p:nvSpPr>
          <p:cNvPr id="2" name="スライド番号プレースホルダー 1"/>
          <p:cNvSpPr>
            <a:spLocks noGrp="1"/>
          </p:cNvSpPr>
          <p:nvPr>
            <p:ph type="sldNum" sz="quarter" idx="10"/>
          </p:nvPr>
        </p:nvSpPr>
        <p:spPr/>
        <p:txBody>
          <a:bodyPr/>
          <a:lstStyle/>
          <a:p>
            <a:fld id="{2C87032C-F6F3-4901-A091-63F0C314FFB3}" type="slidenum">
              <a:rPr lang="en-US" altLang="ja-JP" smtClean="0"/>
              <a:pPr/>
              <a:t>4</a:t>
            </a:fld>
            <a:endParaRPr lang="en-US" altLang="ja-JP"/>
          </a:p>
        </p:txBody>
      </p:sp>
      <p:sp>
        <p:nvSpPr>
          <p:cNvPr id="5" name="スライド イメージ プレースホルダー 4">
            <a:extLst>
              <a:ext uri="{FF2B5EF4-FFF2-40B4-BE49-F238E27FC236}">
                <a16:creationId xmlns:a16="http://schemas.microsoft.com/office/drawing/2014/main" id="{296C4F0C-ECEB-4D19-A14E-DCB883F161A4}"/>
              </a:ext>
            </a:extLst>
          </p:cNvPr>
          <p:cNvSpPr>
            <a:spLocks noGrp="1" noRot="1" noChangeAspect="1"/>
          </p:cNvSpPr>
          <p:nvPr>
            <p:ph type="sldImg"/>
          </p:nvPr>
        </p:nvSpPr>
        <p:spPr>
          <a:xfrm>
            <a:off x="1400175" y="496888"/>
            <a:ext cx="4006850" cy="3006725"/>
          </a:xfrm>
        </p:spPr>
      </p:sp>
    </p:spTree>
    <p:extLst>
      <p:ext uri="{BB962C8B-B14F-4D97-AF65-F5344CB8AC3E}">
        <p14:creationId xmlns:p14="http://schemas.microsoft.com/office/powerpoint/2010/main" val="21753357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1" name="Rectangle 3"/>
          <p:cNvSpPr>
            <a:spLocks noGrp="1" noChangeArrowheads="1"/>
          </p:cNvSpPr>
          <p:nvPr>
            <p:ph type="body" idx="1"/>
          </p:nvPr>
        </p:nvSpPr>
        <p:spPr>
          <a:xfrm>
            <a:off x="451279" y="3998587"/>
            <a:ext cx="5976658" cy="5651602"/>
          </a:xfrm>
        </p:spPr>
        <p:txBody>
          <a:bodyPr/>
          <a:lstStyle/>
          <a:p>
            <a:endParaRPr lang="en-US" altLang="ja-JP" dirty="0"/>
          </a:p>
        </p:txBody>
      </p:sp>
      <p:sp>
        <p:nvSpPr>
          <p:cNvPr id="2" name="スライド番号プレースホルダー 1"/>
          <p:cNvSpPr>
            <a:spLocks noGrp="1"/>
          </p:cNvSpPr>
          <p:nvPr>
            <p:ph type="sldNum" sz="quarter" idx="10"/>
          </p:nvPr>
        </p:nvSpPr>
        <p:spPr/>
        <p:txBody>
          <a:bodyPr/>
          <a:lstStyle/>
          <a:p>
            <a:fld id="{2C87032C-F6F3-4901-A091-63F0C314FFB3}" type="slidenum">
              <a:rPr lang="en-US" altLang="ja-JP" smtClean="0"/>
              <a:pPr/>
              <a:t>5</a:t>
            </a:fld>
            <a:endParaRPr lang="en-US" altLang="ja-JP"/>
          </a:p>
        </p:txBody>
      </p:sp>
      <p:sp>
        <p:nvSpPr>
          <p:cNvPr id="5" name="スライド イメージ プレースホルダー 4">
            <a:extLst>
              <a:ext uri="{FF2B5EF4-FFF2-40B4-BE49-F238E27FC236}">
                <a16:creationId xmlns:a16="http://schemas.microsoft.com/office/drawing/2014/main" id="{296C4F0C-ECEB-4D19-A14E-DCB883F161A4}"/>
              </a:ext>
            </a:extLst>
          </p:cNvPr>
          <p:cNvSpPr>
            <a:spLocks noGrp="1" noRot="1" noChangeAspect="1"/>
          </p:cNvSpPr>
          <p:nvPr>
            <p:ph type="sldImg"/>
          </p:nvPr>
        </p:nvSpPr>
        <p:spPr>
          <a:xfrm>
            <a:off x="1400175" y="496888"/>
            <a:ext cx="4006850" cy="3006725"/>
          </a:xfrm>
        </p:spPr>
      </p:sp>
    </p:spTree>
    <p:extLst>
      <p:ext uri="{BB962C8B-B14F-4D97-AF65-F5344CB8AC3E}">
        <p14:creationId xmlns:p14="http://schemas.microsoft.com/office/powerpoint/2010/main" val="348951990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1" name="Rectangle 3"/>
          <p:cNvSpPr>
            <a:spLocks noGrp="1" noChangeArrowheads="1"/>
          </p:cNvSpPr>
          <p:nvPr>
            <p:ph type="body" idx="1"/>
          </p:nvPr>
        </p:nvSpPr>
        <p:spPr>
          <a:xfrm>
            <a:off x="307257" y="3998587"/>
            <a:ext cx="6192688" cy="5586497"/>
          </a:xfrm>
        </p:spPr>
        <p:txBody>
          <a:bodyPr/>
          <a:lstStyle/>
          <a:p>
            <a:endParaRPr lang="en-US" altLang="ja-JP" dirty="0"/>
          </a:p>
        </p:txBody>
      </p:sp>
      <p:sp>
        <p:nvSpPr>
          <p:cNvPr id="2" name="スライド番号プレースホルダー 1"/>
          <p:cNvSpPr>
            <a:spLocks noGrp="1"/>
          </p:cNvSpPr>
          <p:nvPr>
            <p:ph type="sldNum" sz="quarter" idx="10"/>
          </p:nvPr>
        </p:nvSpPr>
        <p:spPr/>
        <p:txBody>
          <a:bodyPr/>
          <a:lstStyle/>
          <a:p>
            <a:fld id="{2C87032C-F6F3-4901-A091-63F0C314FFB3}" type="slidenum">
              <a:rPr lang="en-US" altLang="ja-JP" smtClean="0"/>
              <a:pPr/>
              <a:t>6</a:t>
            </a:fld>
            <a:endParaRPr lang="en-US" altLang="ja-JP"/>
          </a:p>
        </p:txBody>
      </p:sp>
      <p:sp>
        <p:nvSpPr>
          <p:cNvPr id="5" name="スライド イメージ プレースホルダー 4">
            <a:extLst>
              <a:ext uri="{FF2B5EF4-FFF2-40B4-BE49-F238E27FC236}">
                <a16:creationId xmlns:a16="http://schemas.microsoft.com/office/drawing/2014/main" id="{296C4F0C-ECEB-4D19-A14E-DCB883F161A4}"/>
              </a:ext>
            </a:extLst>
          </p:cNvPr>
          <p:cNvSpPr>
            <a:spLocks noGrp="1" noRot="1" noChangeAspect="1"/>
          </p:cNvSpPr>
          <p:nvPr>
            <p:ph type="sldImg"/>
          </p:nvPr>
        </p:nvSpPr>
        <p:spPr>
          <a:xfrm>
            <a:off x="1400175" y="496888"/>
            <a:ext cx="4006850" cy="3006725"/>
          </a:xfrm>
        </p:spPr>
      </p:sp>
    </p:spTree>
    <p:extLst>
      <p:ext uri="{BB962C8B-B14F-4D97-AF65-F5344CB8AC3E}">
        <p14:creationId xmlns:p14="http://schemas.microsoft.com/office/powerpoint/2010/main" val="216973740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1" name="Rectangle 3"/>
          <p:cNvSpPr>
            <a:spLocks noGrp="1" noChangeArrowheads="1"/>
          </p:cNvSpPr>
          <p:nvPr>
            <p:ph type="body" idx="1"/>
          </p:nvPr>
        </p:nvSpPr>
        <p:spPr>
          <a:xfrm>
            <a:off x="379264" y="3313486"/>
            <a:ext cx="5976670" cy="5616623"/>
          </a:xfrm>
        </p:spPr>
        <p:txBody>
          <a:bodyPr/>
          <a:lstStyle/>
          <a:p>
            <a:endParaRPr lang="en-US" altLang="ja-JP" dirty="0"/>
          </a:p>
        </p:txBody>
      </p:sp>
      <p:sp>
        <p:nvSpPr>
          <p:cNvPr id="2" name="スライド番号プレースホルダー 1"/>
          <p:cNvSpPr>
            <a:spLocks noGrp="1"/>
          </p:cNvSpPr>
          <p:nvPr>
            <p:ph type="sldNum" sz="quarter" idx="10"/>
          </p:nvPr>
        </p:nvSpPr>
        <p:spPr/>
        <p:txBody>
          <a:bodyPr/>
          <a:lstStyle/>
          <a:p>
            <a:fld id="{2C87032C-F6F3-4901-A091-63F0C314FFB3}" type="slidenum">
              <a:rPr lang="en-US" altLang="ja-JP" smtClean="0"/>
              <a:pPr/>
              <a:t>7</a:t>
            </a:fld>
            <a:endParaRPr lang="en-US" altLang="ja-JP"/>
          </a:p>
        </p:txBody>
      </p:sp>
      <p:sp>
        <p:nvSpPr>
          <p:cNvPr id="5" name="スライド イメージ プレースホルダー 4">
            <a:extLst>
              <a:ext uri="{FF2B5EF4-FFF2-40B4-BE49-F238E27FC236}">
                <a16:creationId xmlns:a16="http://schemas.microsoft.com/office/drawing/2014/main" id="{296C4F0C-ECEB-4D19-A14E-DCB883F161A4}"/>
              </a:ext>
            </a:extLst>
          </p:cNvPr>
          <p:cNvSpPr>
            <a:spLocks noGrp="1" noRot="1" noChangeAspect="1"/>
          </p:cNvSpPr>
          <p:nvPr>
            <p:ph type="sldImg"/>
          </p:nvPr>
        </p:nvSpPr>
        <p:spPr>
          <a:xfrm>
            <a:off x="1760538" y="577850"/>
            <a:ext cx="3286125" cy="2465388"/>
          </a:xfrm>
        </p:spPr>
      </p:sp>
    </p:spTree>
    <p:extLst>
      <p:ext uri="{BB962C8B-B14F-4D97-AF65-F5344CB8AC3E}">
        <p14:creationId xmlns:p14="http://schemas.microsoft.com/office/powerpoint/2010/main" val="370621609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1" name="Rectangle 3"/>
          <p:cNvSpPr>
            <a:spLocks noGrp="1" noChangeArrowheads="1"/>
          </p:cNvSpPr>
          <p:nvPr>
            <p:ph type="body" idx="1"/>
          </p:nvPr>
        </p:nvSpPr>
        <p:spPr>
          <a:xfrm>
            <a:off x="235249" y="3097461"/>
            <a:ext cx="6264696" cy="6336704"/>
          </a:xfrm>
        </p:spPr>
        <p:txBody>
          <a:bodyPr/>
          <a:lstStyle/>
          <a:p>
            <a:endParaRPr lang="en-US" altLang="ja-JP" dirty="0"/>
          </a:p>
        </p:txBody>
      </p:sp>
      <p:sp>
        <p:nvSpPr>
          <p:cNvPr id="2" name="スライド番号プレースホルダー 1"/>
          <p:cNvSpPr>
            <a:spLocks noGrp="1"/>
          </p:cNvSpPr>
          <p:nvPr>
            <p:ph type="sldNum" sz="quarter" idx="10"/>
          </p:nvPr>
        </p:nvSpPr>
        <p:spPr/>
        <p:txBody>
          <a:bodyPr/>
          <a:lstStyle/>
          <a:p>
            <a:fld id="{2C87032C-F6F3-4901-A091-63F0C314FFB3}" type="slidenum">
              <a:rPr lang="en-US" altLang="ja-JP" smtClean="0"/>
              <a:pPr/>
              <a:t>8</a:t>
            </a:fld>
            <a:endParaRPr lang="en-US" altLang="ja-JP"/>
          </a:p>
        </p:txBody>
      </p:sp>
      <p:sp>
        <p:nvSpPr>
          <p:cNvPr id="5" name="スライド イメージ プレースホルダー 4">
            <a:extLst>
              <a:ext uri="{FF2B5EF4-FFF2-40B4-BE49-F238E27FC236}">
                <a16:creationId xmlns:a16="http://schemas.microsoft.com/office/drawing/2014/main" id="{296C4F0C-ECEB-4D19-A14E-DCB883F161A4}"/>
              </a:ext>
            </a:extLst>
          </p:cNvPr>
          <p:cNvSpPr>
            <a:spLocks noGrp="1" noRot="1" noChangeAspect="1"/>
          </p:cNvSpPr>
          <p:nvPr>
            <p:ph type="sldImg"/>
          </p:nvPr>
        </p:nvSpPr>
        <p:spPr>
          <a:xfrm>
            <a:off x="1603375" y="217488"/>
            <a:ext cx="3467100" cy="2600325"/>
          </a:xfrm>
        </p:spPr>
      </p:sp>
    </p:spTree>
    <p:extLst>
      <p:ext uri="{BB962C8B-B14F-4D97-AF65-F5344CB8AC3E}">
        <p14:creationId xmlns:p14="http://schemas.microsoft.com/office/powerpoint/2010/main" val="377459446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1" name="Rectangle 3"/>
          <p:cNvSpPr>
            <a:spLocks noGrp="1" noChangeArrowheads="1"/>
          </p:cNvSpPr>
          <p:nvPr>
            <p:ph type="body" idx="1"/>
          </p:nvPr>
        </p:nvSpPr>
        <p:spPr>
          <a:xfrm>
            <a:off x="451279" y="3998587"/>
            <a:ext cx="5904656" cy="5442284"/>
          </a:xfrm>
        </p:spPr>
        <p:txBody>
          <a:bodyPr/>
          <a:lstStyle/>
          <a:p>
            <a:endParaRPr lang="en-US" altLang="ja-JP" dirty="0"/>
          </a:p>
        </p:txBody>
      </p:sp>
      <p:sp>
        <p:nvSpPr>
          <p:cNvPr id="2" name="スライド番号プレースホルダー 1"/>
          <p:cNvSpPr>
            <a:spLocks noGrp="1"/>
          </p:cNvSpPr>
          <p:nvPr>
            <p:ph type="sldNum" sz="quarter" idx="10"/>
          </p:nvPr>
        </p:nvSpPr>
        <p:spPr/>
        <p:txBody>
          <a:bodyPr/>
          <a:lstStyle/>
          <a:p>
            <a:fld id="{2C87032C-F6F3-4901-A091-63F0C314FFB3}" type="slidenum">
              <a:rPr lang="en-US" altLang="ja-JP" smtClean="0"/>
              <a:pPr/>
              <a:t>9</a:t>
            </a:fld>
            <a:endParaRPr lang="en-US" altLang="ja-JP"/>
          </a:p>
        </p:txBody>
      </p:sp>
      <p:sp>
        <p:nvSpPr>
          <p:cNvPr id="5" name="スライド イメージ プレースホルダー 4">
            <a:extLst>
              <a:ext uri="{FF2B5EF4-FFF2-40B4-BE49-F238E27FC236}">
                <a16:creationId xmlns:a16="http://schemas.microsoft.com/office/drawing/2014/main" id="{296C4F0C-ECEB-4D19-A14E-DCB883F161A4}"/>
              </a:ext>
            </a:extLst>
          </p:cNvPr>
          <p:cNvSpPr>
            <a:spLocks noGrp="1" noRot="1" noChangeAspect="1"/>
          </p:cNvSpPr>
          <p:nvPr>
            <p:ph type="sldImg"/>
          </p:nvPr>
        </p:nvSpPr>
        <p:spPr>
          <a:xfrm>
            <a:off x="1400175" y="496888"/>
            <a:ext cx="4006850" cy="3006725"/>
          </a:xfrm>
        </p:spPr>
      </p:sp>
    </p:spTree>
    <p:extLst>
      <p:ext uri="{BB962C8B-B14F-4D97-AF65-F5344CB8AC3E}">
        <p14:creationId xmlns:p14="http://schemas.microsoft.com/office/powerpoint/2010/main" val="561806936"/>
      </p:ext>
    </p:extLst>
  </p:cSld>
  <p:clrMapOvr>
    <a:masterClrMapping/>
  </p:clrMapOvr>
</p:note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685398" y="2130315"/>
            <a:ext cx="7773206" cy="1470052"/>
          </a:xfrm>
          <a:prstGeom prst="rect">
            <a:avLst/>
          </a:prstGeom>
        </p:spPr>
        <p:txBody>
          <a:bodyPr lIns="94512" tIns="47256" rIns="94512" bIns="47256"/>
          <a:lstStyle/>
          <a:p>
            <a:r>
              <a:rPr kumimoji="1" lang="ja-JP" altLang="en-US"/>
              <a:t>マスター タイトルの書式設定</a:t>
            </a:r>
          </a:p>
        </p:txBody>
      </p:sp>
      <p:sp>
        <p:nvSpPr>
          <p:cNvPr id="3" name="サブタイトル 2"/>
          <p:cNvSpPr>
            <a:spLocks noGrp="1"/>
          </p:cNvSpPr>
          <p:nvPr>
            <p:ph type="subTitle" idx="1"/>
          </p:nvPr>
        </p:nvSpPr>
        <p:spPr>
          <a:xfrm>
            <a:off x="1372408" y="3885976"/>
            <a:ext cx="6400799" cy="1752301"/>
          </a:xfrm>
          <a:prstGeom prst="rect">
            <a:avLst/>
          </a:prstGeom>
        </p:spPr>
        <p:txBody>
          <a:bodyPr lIns="94512" tIns="47256" rIns="94512" bIns="47256"/>
          <a:lstStyle>
            <a:lvl1pPr marL="0" indent="0" algn="ctr">
              <a:buNone/>
              <a:defRPr>
                <a:solidFill>
                  <a:schemeClr val="tx1">
                    <a:tint val="75000"/>
                  </a:schemeClr>
                </a:solidFill>
              </a:defRPr>
            </a:lvl1pPr>
            <a:lvl2pPr marL="472562" indent="0" algn="ctr">
              <a:buNone/>
              <a:defRPr>
                <a:solidFill>
                  <a:schemeClr val="tx1">
                    <a:tint val="75000"/>
                  </a:schemeClr>
                </a:solidFill>
              </a:defRPr>
            </a:lvl2pPr>
            <a:lvl3pPr marL="945124" indent="0" algn="ctr">
              <a:buNone/>
              <a:defRPr>
                <a:solidFill>
                  <a:schemeClr val="tx1">
                    <a:tint val="75000"/>
                  </a:schemeClr>
                </a:solidFill>
              </a:defRPr>
            </a:lvl3pPr>
            <a:lvl4pPr marL="1417686" indent="0" algn="ctr">
              <a:buNone/>
              <a:defRPr>
                <a:solidFill>
                  <a:schemeClr val="tx1">
                    <a:tint val="75000"/>
                  </a:schemeClr>
                </a:solidFill>
              </a:defRPr>
            </a:lvl4pPr>
            <a:lvl5pPr marL="1890248" indent="0" algn="ctr">
              <a:buNone/>
              <a:defRPr>
                <a:solidFill>
                  <a:schemeClr val="tx1">
                    <a:tint val="75000"/>
                  </a:schemeClr>
                </a:solidFill>
              </a:defRPr>
            </a:lvl5pPr>
            <a:lvl6pPr marL="2362810" indent="0" algn="ctr">
              <a:buNone/>
              <a:defRPr>
                <a:solidFill>
                  <a:schemeClr val="tx1">
                    <a:tint val="75000"/>
                  </a:schemeClr>
                </a:solidFill>
              </a:defRPr>
            </a:lvl6pPr>
            <a:lvl7pPr marL="2835372" indent="0" algn="ctr">
              <a:buNone/>
              <a:defRPr>
                <a:solidFill>
                  <a:schemeClr val="tx1">
                    <a:tint val="75000"/>
                  </a:schemeClr>
                </a:solidFill>
              </a:defRPr>
            </a:lvl7pPr>
            <a:lvl8pPr marL="3307933" indent="0" algn="ctr">
              <a:buNone/>
              <a:defRPr>
                <a:solidFill>
                  <a:schemeClr val="tx1">
                    <a:tint val="75000"/>
                  </a:schemeClr>
                </a:solidFill>
              </a:defRPr>
            </a:lvl8pPr>
            <a:lvl9pPr marL="3780495" indent="0" algn="ctr">
              <a:buNone/>
              <a:defRPr>
                <a:solidFill>
                  <a:schemeClr val="tx1">
                    <a:tint val="75000"/>
                  </a:schemeClr>
                </a:solidFill>
              </a:defRPr>
            </a:lvl9pPr>
          </a:lstStyle>
          <a:p>
            <a:r>
              <a:rPr kumimoji="1" lang="ja-JP" altLang="en-US"/>
              <a:t>マスター サブタイトルの書式設定</a:t>
            </a:r>
          </a:p>
        </p:txBody>
      </p:sp>
      <p:sp>
        <p:nvSpPr>
          <p:cNvPr id="4" name="日付プレースホルダー 3"/>
          <p:cNvSpPr>
            <a:spLocks noGrp="1"/>
          </p:cNvSpPr>
          <p:nvPr>
            <p:ph type="dt" sz="half" idx="10"/>
          </p:nvPr>
        </p:nvSpPr>
        <p:spPr/>
        <p:txBody>
          <a:bodyPr/>
          <a:lstStyle/>
          <a:p>
            <a:fld id="{7071E901-5403-4C55-A8B9-AE2B95C26014}" type="datetime1">
              <a:rPr lang="ja-JP" altLang="en-US" smtClean="0">
                <a:solidFill>
                  <a:prstClr val="black">
                    <a:tint val="75000"/>
                  </a:prstClr>
                </a:solidFill>
              </a:rPr>
              <a:t>2026/6/17</a:t>
            </a:fld>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p>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a:xfrm>
            <a:off x="6975873" y="6457328"/>
            <a:ext cx="2133601" cy="366253"/>
          </a:xfrm>
          <a:prstGeom prst="rect">
            <a:avLst/>
          </a:prstGeom>
        </p:spPr>
        <p:txBody>
          <a:bodyPr/>
          <a:lstStyle/>
          <a:p>
            <a:fld id="{F14AF66F-3B4F-4E8B-A9F2-F8EEB7F87A3A}"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840008807"/>
      </p:ext>
    </p:extLst>
  </p:cSld>
  <p:clrMapOvr>
    <a:masterClrMapping/>
  </p:clrMapOvr>
  <mc:AlternateContent xmlns:mc="http://schemas.openxmlformats.org/markup-compatibility/2006" xmlns:p14="http://schemas.microsoft.com/office/powerpoint/2010/main">
    <mc:Choice Requires="p14">
      <p:transition p14:dur="250">
        <p:fade/>
      </p:transition>
    </mc:Choice>
    <mc:Fallback>
      <p:transition>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 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a:xfrm>
            <a:off x="458007" y="273850"/>
            <a:ext cx="8229601" cy="1144120"/>
          </a:xfrm>
          <a:prstGeom prst="rect">
            <a:avLst/>
          </a:prstGeom>
        </p:spPr>
        <p:txBody>
          <a:bodyPr lIns="94512" tIns="47256" rIns="94512" bIns="47256"/>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458007" y="1599417"/>
            <a:ext cx="8229601" cy="4526078"/>
          </a:xfrm>
          <a:prstGeom prst="rect">
            <a:avLst/>
          </a:prstGeom>
        </p:spPr>
        <p:txBody>
          <a:bodyPr vert="eaVert" lIns="94512" tIns="47256" rIns="94512" bIns="47256"/>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5C09AE09-8F43-43F9-8550-6B0406AC5866}" type="datetime1">
              <a:rPr lang="ja-JP" altLang="en-US" smtClean="0">
                <a:solidFill>
                  <a:prstClr val="black">
                    <a:tint val="75000"/>
                  </a:prstClr>
                </a:solidFill>
              </a:rPr>
              <a:t>2026/6/17</a:t>
            </a:fld>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p>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a:xfrm>
            <a:off x="6975873" y="6457328"/>
            <a:ext cx="2133601" cy="366253"/>
          </a:xfrm>
          <a:prstGeom prst="rect">
            <a:avLst/>
          </a:prstGeom>
        </p:spPr>
        <p:txBody>
          <a:bodyPr/>
          <a:lstStyle/>
          <a:p>
            <a:fld id="{F14AF66F-3B4F-4E8B-A9F2-F8EEB7F87A3A}"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3931303783"/>
      </p:ext>
    </p:extLst>
  </p:cSld>
  <p:clrMapOvr>
    <a:masterClrMapping/>
  </p:clrMapOvr>
  <mc:AlternateContent xmlns:mc="http://schemas.openxmlformats.org/markup-compatibility/2006" xmlns:p14="http://schemas.microsoft.com/office/powerpoint/2010/main">
    <mc:Choice Requires="p14">
      <p:transition p14:dur="250">
        <p:fade/>
      </p:transition>
    </mc:Choice>
    <mc:Fallback>
      <p:transition>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 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631416" y="273850"/>
            <a:ext cx="2056191" cy="5851644"/>
          </a:xfrm>
          <a:prstGeom prst="rect">
            <a:avLst/>
          </a:prstGeom>
        </p:spPr>
        <p:txBody>
          <a:bodyPr vert="eaVert" lIns="94512" tIns="47256" rIns="94512" bIns="47256"/>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458007" y="273850"/>
            <a:ext cx="6018590" cy="5851644"/>
          </a:xfrm>
          <a:prstGeom prst="rect">
            <a:avLst/>
          </a:prstGeom>
        </p:spPr>
        <p:txBody>
          <a:bodyPr vert="eaVert" lIns="94512" tIns="47256" rIns="94512" bIns="47256"/>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9B2F9F1C-FFE6-40CB-B059-B9D6DD37B61E}" type="datetime1">
              <a:rPr lang="ja-JP" altLang="en-US" smtClean="0">
                <a:solidFill>
                  <a:prstClr val="black">
                    <a:tint val="75000"/>
                  </a:prstClr>
                </a:solidFill>
              </a:rPr>
              <a:t>2026/6/17</a:t>
            </a:fld>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p>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a:xfrm>
            <a:off x="6975873" y="6457328"/>
            <a:ext cx="2133601" cy="366253"/>
          </a:xfrm>
          <a:prstGeom prst="rect">
            <a:avLst/>
          </a:prstGeom>
        </p:spPr>
        <p:txBody>
          <a:bodyPr/>
          <a:lstStyle/>
          <a:p>
            <a:fld id="{F14AF66F-3B4F-4E8B-A9F2-F8EEB7F87A3A}"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4269449378"/>
      </p:ext>
    </p:extLst>
  </p:cSld>
  <p:clrMapOvr>
    <a:masterClrMapping/>
  </p:clrMapOvr>
  <mc:AlternateContent xmlns:mc="http://schemas.openxmlformats.org/markup-compatibility/2006" xmlns:p14="http://schemas.microsoft.com/office/powerpoint/2010/main">
    <mc:Choice Requires="p14">
      <p:transition p14:dur="250">
        <p:fade/>
      </p:transition>
    </mc:Choice>
    <mc:Fallback>
      <p:transition>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ユーザー設定レイアウト">
    <p:spTree>
      <p:nvGrpSpPr>
        <p:cNvPr id="1" name=""/>
        <p:cNvGrpSpPr/>
        <p:nvPr/>
      </p:nvGrpSpPr>
      <p:grpSpPr>
        <a:xfrm>
          <a:off x="0" y="0"/>
          <a:ext cx="0" cy="0"/>
          <a:chOff x="0" y="0"/>
          <a:chExt cx="0" cy="0"/>
        </a:xfrm>
      </p:grpSpPr>
      <p:sp>
        <p:nvSpPr>
          <p:cNvPr id="2" name="タイトル 1"/>
          <p:cNvSpPr>
            <a:spLocks noGrp="1"/>
          </p:cNvSpPr>
          <p:nvPr>
            <p:ph type="title"/>
          </p:nvPr>
        </p:nvSpPr>
        <p:spPr>
          <a:xfrm>
            <a:off x="575735" y="115924"/>
            <a:ext cx="8000596" cy="504018"/>
          </a:xfrm>
          <a:prstGeom prst="rect">
            <a:avLst/>
          </a:prstGeom>
        </p:spPr>
        <p:txBody>
          <a:bodyPr lIns="94512" tIns="47256" rIns="94512" bIns="47256"/>
          <a:lstStyle/>
          <a:p>
            <a:r>
              <a:rPr lang="ja-JP" altLang="en-US"/>
              <a:t>マスター タイトルの書式設定</a:t>
            </a:r>
          </a:p>
        </p:txBody>
      </p:sp>
      <p:sp>
        <p:nvSpPr>
          <p:cNvPr id="3" name="Rectangle 10"/>
          <p:cNvSpPr>
            <a:spLocks noGrp="1" noChangeArrowheads="1"/>
          </p:cNvSpPr>
          <p:nvPr>
            <p:ph type="dt" sz="half" idx="10"/>
          </p:nvPr>
        </p:nvSpPr>
        <p:spPr>
          <a:ln/>
        </p:spPr>
        <p:txBody>
          <a:bodyPr/>
          <a:lstStyle>
            <a:lvl1pPr>
              <a:defRPr/>
            </a:lvl1pPr>
          </a:lstStyle>
          <a:p>
            <a:pPr>
              <a:defRPr/>
            </a:pPr>
            <a:fld id="{11C3DA58-70FD-4AB5-A5EA-91210344DCA3}" type="datetime1">
              <a:rPr lang="ja-JP" altLang="en-US" smtClean="0">
                <a:solidFill>
                  <a:srgbClr val="000000"/>
                </a:solidFill>
              </a:rPr>
              <a:t>2026/6/17</a:t>
            </a:fld>
            <a:endParaRPr lang="en-US" altLang="ja-JP">
              <a:solidFill>
                <a:srgbClr val="000000"/>
              </a:solidFill>
            </a:endParaRPr>
          </a:p>
        </p:txBody>
      </p:sp>
      <p:sp>
        <p:nvSpPr>
          <p:cNvPr id="4" name="Rectangle 11"/>
          <p:cNvSpPr>
            <a:spLocks noGrp="1" noChangeArrowheads="1"/>
          </p:cNvSpPr>
          <p:nvPr>
            <p:ph type="ftr" sz="quarter" idx="11"/>
          </p:nvPr>
        </p:nvSpPr>
        <p:spPr>
          <a:ln/>
        </p:spPr>
        <p:txBody>
          <a:bodyPr/>
          <a:lstStyle>
            <a:lvl1pPr>
              <a:defRPr/>
            </a:lvl1pPr>
          </a:lstStyle>
          <a:p>
            <a:pPr>
              <a:defRPr/>
            </a:pPr>
            <a:endParaRPr lang="en-US" altLang="ja-JP">
              <a:solidFill>
                <a:srgbClr val="000000"/>
              </a:solidFill>
            </a:endParaRPr>
          </a:p>
        </p:txBody>
      </p:sp>
      <p:sp>
        <p:nvSpPr>
          <p:cNvPr id="5" name="Rectangle 12"/>
          <p:cNvSpPr>
            <a:spLocks noGrp="1" noChangeArrowheads="1"/>
          </p:cNvSpPr>
          <p:nvPr>
            <p:ph type="sldNum" sz="quarter" idx="12"/>
          </p:nvPr>
        </p:nvSpPr>
        <p:spPr>
          <a:xfrm>
            <a:off x="6975873" y="6457328"/>
            <a:ext cx="2133601" cy="366253"/>
          </a:xfrm>
          <a:prstGeom prst="rect">
            <a:avLst/>
          </a:prstGeom>
          <a:ln/>
        </p:spPr>
        <p:txBody>
          <a:bodyPr/>
          <a:lstStyle>
            <a:lvl1pPr>
              <a:defRPr/>
            </a:lvl1pPr>
          </a:lstStyle>
          <a:p>
            <a:pPr>
              <a:defRPr/>
            </a:pPr>
            <a:fld id="{11E634F1-0359-47E1-B8AC-53E83E0FEE2C}" type="slidenum">
              <a:rPr lang="en-US" altLang="ja-JP">
                <a:solidFill>
                  <a:srgbClr val="000000"/>
                </a:solidFill>
              </a:rPr>
              <a:pPr>
                <a:defRPr/>
              </a:pPr>
              <a:t>‹#›</a:t>
            </a:fld>
            <a:endParaRPr lang="en-US" altLang="ja-JP">
              <a:solidFill>
                <a:srgbClr val="000000"/>
              </a:solidFill>
            </a:endParaRPr>
          </a:p>
        </p:txBody>
      </p:sp>
    </p:spTree>
    <p:extLst>
      <p:ext uri="{BB962C8B-B14F-4D97-AF65-F5344CB8AC3E}">
        <p14:creationId xmlns:p14="http://schemas.microsoft.com/office/powerpoint/2010/main" val="1653798649"/>
      </p:ext>
    </p:extLst>
  </p:cSld>
  <p:clrMapOvr>
    <a:masterClrMapping/>
  </p:clrMapOvr>
  <mc:AlternateContent xmlns:mc="http://schemas.openxmlformats.org/markup-compatibility/2006" xmlns:p14="http://schemas.microsoft.com/office/powerpoint/2010/main">
    <mc:Choice Requires="p14">
      <p:transition p14:dur="250">
        <p:fade/>
      </p:transition>
    </mc:Choice>
    <mc:Fallback>
      <p:transition>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2_ユーザー設定レイアウト">
    <p:spTree>
      <p:nvGrpSpPr>
        <p:cNvPr id="1" name=""/>
        <p:cNvGrpSpPr/>
        <p:nvPr/>
      </p:nvGrpSpPr>
      <p:grpSpPr>
        <a:xfrm>
          <a:off x="0" y="0"/>
          <a:ext cx="0" cy="0"/>
          <a:chOff x="0" y="0"/>
          <a:chExt cx="0" cy="0"/>
        </a:xfrm>
      </p:grpSpPr>
      <p:sp>
        <p:nvSpPr>
          <p:cNvPr id="2" name="Rectangle 10"/>
          <p:cNvSpPr>
            <a:spLocks noGrp="1" noChangeArrowheads="1"/>
          </p:cNvSpPr>
          <p:nvPr>
            <p:ph type="dt" sz="half" idx="10"/>
          </p:nvPr>
        </p:nvSpPr>
        <p:spPr>
          <a:ln/>
        </p:spPr>
        <p:txBody>
          <a:bodyPr/>
          <a:lstStyle>
            <a:lvl1pPr>
              <a:defRPr/>
            </a:lvl1pPr>
          </a:lstStyle>
          <a:p>
            <a:pPr>
              <a:defRPr/>
            </a:pPr>
            <a:fld id="{4673F412-63A2-4E67-85E3-7054DF92D321}" type="datetime1">
              <a:rPr lang="ja-JP" altLang="en-US" smtClean="0">
                <a:solidFill>
                  <a:srgbClr val="000000"/>
                </a:solidFill>
              </a:rPr>
              <a:t>2026/6/17</a:t>
            </a:fld>
            <a:endParaRPr lang="en-US" altLang="ja-JP">
              <a:solidFill>
                <a:srgbClr val="000000"/>
              </a:solidFill>
            </a:endParaRPr>
          </a:p>
        </p:txBody>
      </p:sp>
      <p:sp>
        <p:nvSpPr>
          <p:cNvPr id="3" name="Rectangle 11"/>
          <p:cNvSpPr>
            <a:spLocks noGrp="1" noChangeArrowheads="1"/>
          </p:cNvSpPr>
          <p:nvPr>
            <p:ph type="ftr" sz="quarter" idx="11"/>
          </p:nvPr>
        </p:nvSpPr>
        <p:spPr>
          <a:ln/>
        </p:spPr>
        <p:txBody>
          <a:bodyPr/>
          <a:lstStyle>
            <a:lvl1pPr>
              <a:defRPr/>
            </a:lvl1pPr>
          </a:lstStyle>
          <a:p>
            <a:pPr>
              <a:defRPr/>
            </a:pPr>
            <a:endParaRPr lang="en-US" altLang="ja-JP">
              <a:solidFill>
                <a:srgbClr val="000000"/>
              </a:solidFill>
            </a:endParaRPr>
          </a:p>
        </p:txBody>
      </p:sp>
      <p:sp>
        <p:nvSpPr>
          <p:cNvPr id="4" name="Rectangle 12"/>
          <p:cNvSpPr>
            <a:spLocks noGrp="1" noChangeArrowheads="1"/>
          </p:cNvSpPr>
          <p:nvPr>
            <p:ph type="sldNum" sz="quarter" idx="12"/>
          </p:nvPr>
        </p:nvSpPr>
        <p:spPr>
          <a:xfrm>
            <a:off x="6975873" y="6457328"/>
            <a:ext cx="2133601" cy="366253"/>
          </a:xfrm>
          <a:prstGeom prst="rect">
            <a:avLst/>
          </a:prstGeom>
          <a:ln/>
        </p:spPr>
        <p:txBody>
          <a:bodyPr/>
          <a:lstStyle>
            <a:lvl1pPr>
              <a:defRPr/>
            </a:lvl1pPr>
          </a:lstStyle>
          <a:p>
            <a:pPr>
              <a:defRPr/>
            </a:pPr>
            <a:fld id="{6392135A-B801-466B-8BFE-CEDA255ED774}" type="slidenum">
              <a:rPr lang="en-US" altLang="ja-JP">
                <a:solidFill>
                  <a:srgbClr val="000000"/>
                </a:solidFill>
              </a:rPr>
              <a:pPr>
                <a:defRPr/>
              </a:pPr>
              <a:t>‹#›</a:t>
            </a:fld>
            <a:endParaRPr lang="en-US" altLang="ja-JP">
              <a:solidFill>
                <a:srgbClr val="000000"/>
              </a:solidFill>
            </a:endParaRPr>
          </a:p>
        </p:txBody>
      </p:sp>
    </p:spTree>
    <p:extLst>
      <p:ext uri="{BB962C8B-B14F-4D97-AF65-F5344CB8AC3E}">
        <p14:creationId xmlns:p14="http://schemas.microsoft.com/office/powerpoint/2010/main" val="861117876"/>
      </p:ext>
    </p:extLst>
  </p:cSld>
  <p:clrMapOvr>
    <a:masterClrMapping/>
  </p:clrMapOvr>
  <mc:AlternateContent xmlns:mc="http://schemas.openxmlformats.org/markup-compatibility/2006" xmlns:p14="http://schemas.microsoft.com/office/powerpoint/2010/main">
    <mc:Choice Requires="p14">
      <p:transition p14:dur="250">
        <p:fade/>
      </p:transition>
    </mc:Choice>
    <mc:Fallback>
      <p:transition>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タイトルとコンテンツ">
    <p:spTree>
      <p:nvGrpSpPr>
        <p:cNvPr id="1" name=""/>
        <p:cNvGrpSpPr/>
        <p:nvPr/>
      </p:nvGrpSpPr>
      <p:grpSpPr>
        <a:xfrm>
          <a:off x="0" y="0"/>
          <a:ext cx="0" cy="0"/>
          <a:chOff x="0" y="0"/>
          <a:chExt cx="0" cy="0"/>
        </a:xfrm>
      </p:grpSpPr>
      <p:sp>
        <p:nvSpPr>
          <p:cNvPr id="3" name="コンテンツ プレースホルダー 2"/>
          <p:cNvSpPr>
            <a:spLocks noGrp="1"/>
          </p:cNvSpPr>
          <p:nvPr>
            <p:ph idx="1"/>
          </p:nvPr>
        </p:nvSpPr>
        <p:spPr>
          <a:xfrm>
            <a:off x="566058" y="764427"/>
            <a:ext cx="8002210" cy="5255224"/>
          </a:xfrm>
          <a:prstGeom prst="rect">
            <a:avLst/>
          </a:prstGeom>
        </p:spPr>
        <p:txBody>
          <a:bodyPr lIns="94512" tIns="47256" rIns="94512" bIns="47256"/>
          <a:lstStyle/>
          <a:p>
            <a:pPr lvl="0"/>
            <a:r>
              <a:rPr lang="ja-JP" altLang="en-US" dirty="0"/>
              <a:t>マスター テキストの書式設定</a:t>
            </a:r>
          </a:p>
          <a:p>
            <a:pPr lvl="1"/>
            <a:r>
              <a:rPr lang="ja-JP" altLang="en-US" dirty="0"/>
              <a:t>第 </a:t>
            </a:r>
            <a:r>
              <a:rPr lang="en-US" altLang="ja-JP" dirty="0"/>
              <a:t>2 </a:t>
            </a:r>
            <a:r>
              <a:rPr lang="ja-JP" altLang="en-US" dirty="0"/>
              <a:t>レベル</a:t>
            </a:r>
          </a:p>
          <a:p>
            <a:pPr lvl="2"/>
            <a:r>
              <a:rPr lang="ja-JP" altLang="en-US" dirty="0"/>
              <a:t>第 </a:t>
            </a:r>
            <a:r>
              <a:rPr lang="en-US" altLang="ja-JP" dirty="0"/>
              <a:t>3 </a:t>
            </a:r>
            <a:r>
              <a:rPr lang="ja-JP" altLang="en-US" dirty="0"/>
              <a:t>レベル</a:t>
            </a:r>
          </a:p>
          <a:p>
            <a:pPr lvl="3"/>
            <a:r>
              <a:rPr lang="ja-JP" altLang="en-US" dirty="0"/>
              <a:t>第 </a:t>
            </a:r>
            <a:r>
              <a:rPr lang="en-US" altLang="ja-JP" dirty="0"/>
              <a:t>4 </a:t>
            </a:r>
            <a:r>
              <a:rPr lang="ja-JP" altLang="en-US" dirty="0"/>
              <a:t>レベル</a:t>
            </a:r>
          </a:p>
          <a:p>
            <a:pPr lvl="4"/>
            <a:r>
              <a:rPr lang="ja-JP" altLang="en-US" dirty="0"/>
              <a:t>第 </a:t>
            </a:r>
            <a:r>
              <a:rPr lang="en-US" altLang="ja-JP" dirty="0"/>
              <a:t>5 </a:t>
            </a:r>
            <a:r>
              <a:rPr lang="ja-JP" altLang="en-US" dirty="0"/>
              <a:t>レベル</a:t>
            </a:r>
          </a:p>
        </p:txBody>
      </p:sp>
      <p:sp>
        <p:nvSpPr>
          <p:cNvPr id="4" name="Rectangle 10"/>
          <p:cNvSpPr>
            <a:spLocks noGrp="1" noChangeArrowheads="1"/>
          </p:cNvSpPr>
          <p:nvPr>
            <p:ph type="dt" sz="half" idx="10"/>
          </p:nvPr>
        </p:nvSpPr>
        <p:spPr>
          <a:ln/>
        </p:spPr>
        <p:txBody>
          <a:bodyPr/>
          <a:lstStyle>
            <a:lvl1pPr>
              <a:defRPr/>
            </a:lvl1pPr>
          </a:lstStyle>
          <a:p>
            <a:pPr>
              <a:defRPr/>
            </a:pPr>
            <a:fld id="{EB6A5641-F484-4EFB-8B78-EC0504C20F44}" type="datetime1">
              <a:rPr lang="ja-JP" altLang="en-US" smtClean="0">
                <a:solidFill>
                  <a:srgbClr val="000000"/>
                </a:solidFill>
              </a:rPr>
              <a:t>2026/6/17</a:t>
            </a:fld>
            <a:endParaRPr lang="en-US" altLang="ja-JP">
              <a:solidFill>
                <a:srgbClr val="000000"/>
              </a:solidFill>
            </a:endParaRPr>
          </a:p>
        </p:txBody>
      </p:sp>
      <p:sp>
        <p:nvSpPr>
          <p:cNvPr id="5" name="Rectangle 11"/>
          <p:cNvSpPr>
            <a:spLocks noGrp="1" noChangeArrowheads="1"/>
          </p:cNvSpPr>
          <p:nvPr>
            <p:ph type="ftr" sz="quarter" idx="11"/>
          </p:nvPr>
        </p:nvSpPr>
        <p:spPr>
          <a:ln/>
        </p:spPr>
        <p:txBody>
          <a:bodyPr/>
          <a:lstStyle>
            <a:lvl1pPr>
              <a:defRPr/>
            </a:lvl1pPr>
          </a:lstStyle>
          <a:p>
            <a:pPr>
              <a:defRPr/>
            </a:pPr>
            <a:endParaRPr lang="en-US" altLang="ja-JP">
              <a:solidFill>
                <a:srgbClr val="000000"/>
              </a:solidFill>
            </a:endParaRPr>
          </a:p>
        </p:txBody>
      </p:sp>
      <p:sp>
        <p:nvSpPr>
          <p:cNvPr id="6" name="Rectangle 12"/>
          <p:cNvSpPr>
            <a:spLocks noGrp="1" noChangeArrowheads="1"/>
          </p:cNvSpPr>
          <p:nvPr>
            <p:ph type="sldNum" sz="quarter" idx="12"/>
          </p:nvPr>
        </p:nvSpPr>
        <p:spPr>
          <a:xfrm>
            <a:off x="6975873" y="6457328"/>
            <a:ext cx="2133601" cy="366253"/>
          </a:xfrm>
          <a:prstGeom prst="rect">
            <a:avLst/>
          </a:prstGeom>
          <a:ln/>
        </p:spPr>
        <p:txBody>
          <a:bodyPr/>
          <a:lstStyle>
            <a:lvl1pPr>
              <a:defRPr/>
            </a:lvl1pPr>
          </a:lstStyle>
          <a:p>
            <a:pPr>
              <a:defRPr/>
            </a:pPr>
            <a:fld id="{98208FF9-2686-40AF-95C1-3025D8545AC0}" type="slidenum">
              <a:rPr lang="en-US" altLang="ja-JP">
                <a:solidFill>
                  <a:srgbClr val="000000"/>
                </a:solidFill>
              </a:rPr>
              <a:pPr>
                <a:defRPr/>
              </a:pPr>
              <a:t>‹#›</a:t>
            </a:fld>
            <a:endParaRPr lang="en-US" altLang="ja-JP">
              <a:solidFill>
                <a:srgbClr val="000000"/>
              </a:solidFill>
            </a:endParaRPr>
          </a:p>
        </p:txBody>
      </p:sp>
    </p:spTree>
    <p:extLst>
      <p:ext uri="{BB962C8B-B14F-4D97-AF65-F5344CB8AC3E}">
        <p14:creationId xmlns:p14="http://schemas.microsoft.com/office/powerpoint/2010/main" val="500299640"/>
      </p:ext>
    </p:extLst>
  </p:cSld>
  <p:clrMapOvr>
    <a:masterClrMapping/>
  </p:clrMapOvr>
  <mc:AlternateContent xmlns:mc="http://schemas.openxmlformats.org/markup-compatibility/2006" xmlns:p14="http://schemas.microsoft.com/office/powerpoint/2010/main">
    <mc:Choice Requires="p14">
      <p:transition p14:dur="250">
        <p:fade/>
      </p:transition>
    </mc:Choice>
    <mc:Fallback>
      <p:transition>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ユーザー設定レイアウト">
    <p:spTree>
      <p:nvGrpSpPr>
        <p:cNvPr id="1" name=""/>
        <p:cNvGrpSpPr/>
        <p:nvPr/>
      </p:nvGrpSpPr>
      <p:grpSpPr>
        <a:xfrm>
          <a:off x="0" y="0"/>
          <a:ext cx="0" cy="0"/>
          <a:chOff x="0" y="0"/>
          <a:chExt cx="0" cy="0"/>
        </a:xfrm>
      </p:grpSpPr>
      <p:sp>
        <p:nvSpPr>
          <p:cNvPr id="2" name="タイトル 1"/>
          <p:cNvSpPr>
            <a:spLocks noGrp="1"/>
          </p:cNvSpPr>
          <p:nvPr>
            <p:ph type="title"/>
          </p:nvPr>
        </p:nvSpPr>
        <p:spPr>
          <a:xfrm>
            <a:off x="575735" y="115924"/>
            <a:ext cx="8000596" cy="504018"/>
          </a:xfrm>
          <a:prstGeom prst="rect">
            <a:avLst/>
          </a:prstGeom>
        </p:spPr>
        <p:txBody>
          <a:bodyPr lIns="94512" tIns="47256" rIns="94512" bIns="47256"/>
          <a:lstStyle/>
          <a:p>
            <a:r>
              <a:rPr lang="ja-JP" altLang="en-US"/>
              <a:t>マスター タイトルの書式設定</a:t>
            </a:r>
          </a:p>
        </p:txBody>
      </p:sp>
      <p:sp>
        <p:nvSpPr>
          <p:cNvPr id="3" name="Rectangle 10"/>
          <p:cNvSpPr>
            <a:spLocks noGrp="1" noChangeArrowheads="1"/>
          </p:cNvSpPr>
          <p:nvPr>
            <p:ph type="dt" sz="half" idx="10"/>
          </p:nvPr>
        </p:nvSpPr>
        <p:spPr>
          <a:ln/>
        </p:spPr>
        <p:txBody>
          <a:bodyPr/>
          <a:lstStyle>
            <a:lvl1pPr>
              <a:defRPr/>
            </a:lvl1pPr>
          </a:lstStyle>
          <a:p>
            <a:pPr>
              <a:defRPr/>
            </a:pPr>
            <a:fld id="{4F2A60F4-275A-4163-8728-C1DEFBF6B7F3}" type="datetime1">
              <a:rPr lang="ja-JP" altLang="en-US" smtClean="0">
                <a:solidFill>
                  <a:srgbClr val="000000"/>
                </a:solidFill>
              </a:rPr>
              <a:t>2026/6/17</a:t>
            </a:fld>
            <a:endParaRPr lang="en-US" altLang="ja-JP">
              <a:solidFill>
                <a:srgbClr val="000000"/>
              </a:solidFill>
            </a:endParaRPr>
          </a:p>
        </p:txBody>
      </p:sp>
      <p:sp>
        <p:nvSpPr>
          <p:cNvPr id="4" name="Rectangle 11"/>
          <p:cNvSpPr>
            <a:spLocks noGrp="1" noChangeArrowheads="1"/>
          </p:cNvSpPr>
          <p:nvPr>
            <p:ph type="ftr" sz="quarter" idx="11"/>
          </p:nvPr>
        </p:nvSpPr>
        <p:spPr>
          <a:ln/>
        </p:spPr>
        <p:txBody>
          <a:bodyPr/>
          <a:lstStyle>
            <a:lvl1pPr>
              <a:defRPr/>
            </a:lvl1pPr>
          </a:lstStyle>
          <a:p>
            <a:pPr>
              <a:defRPr/>
            </a:pPr>
            <a:endParaRPr lang="en-US" altLang="ja-JP">
              <a:solidFill>
                <a:srgbClr val="000000"/>
              </a:solidFill>
            </a:endParaRPr>
          </a:p>
        </p:txBody>
      </p:sp>
      <p:sp>
        <p:nvSpPr>
          <p:cNvPr id="5" name="Rectangle 12"/>
          <p:cNvSpPr>
            <a:spLocks noGrp="1" noChangeArrowheads="1"/>
          </p:cNvSpPr>
          <p:nvPr>
            <p:ph type="sldNum" sz="quarter" idx="12"/>
          </p:nvPr>
        </p:nvSpPr>
        <p:spPr>
          <a:xfrm>
            <a:off x="6975873" y="6457328"/>
            <a:ext cx="2133601" cy="366253"/>
          </a:xfrm>
          <a:prstGeom prst="rect">
            <a:avLst/>
          </a:prstGeom>
          <a:ln/>
        </p:spPr>
        <p:txBody>
          <a:bodyPr/>
          <a:lstStyle>
            <a:lvl1pPr>
              <a:defRPr/>
            </a:lvl1pPr>
          </a:lstStyle>
          <a:p>
            <a:pPr>
              <a:defRPr/>
            </a:pPr>
            <a:fld id="{CB52BE17-EC54-4CCC-ABCE-87D3D4C60B47}" type="slidenum">
              <a:rPr lang="en-US" altLang="ja-JP">
                <a:solidFill>
                  <a:srgbClr val="000000"/>
                </a:solidFill>
              </a:rPr>
              <a:pPr>
                <a:defRPr/>
              </a:pPr>
              <a:t>‹#›</a:t>
            </a:fld>
            <a:endParaRPr lang="en-US" altLang="ja-JP">
              <a:solidFill>
                <a:srgbClr val="000000"/>
              </a:solidFill>
            </a:endParaRPr>
          </a:p>
        </p:txBody>
      </p:sp>
    </p:spTree>
    <p:extLst>
      <p:ext uri="{BB962C8B-B14F-4D97-AF65-F5344CB8AC3E}">
        <p14:creationId xmlns:p14="http://schemas.microsoft.com/office/powerpoint/2010/main" val="2642957157"/>
      </p:ext>
    </p:extLst>
  </p:cSld>
  <p:clrMapOvr>
    <a:masterClrMapping/>
  </p:clrMapOvr>
  <mc:AlternateContent xmlns:mc="http://schemas.openxmlformats.org/markup-compatibility/2006" xmlns:p14="http://schemas.microsoft.com/office/powerpoint/2010/main">
    <mc:Choice Requires="p14">
      <p:transition p14:dur="250">
        <p:fade/>
      </p:transition>
    </mc:Choice>
    <mc:Fallback>
      <p:transition>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_タイトルのみ">
    <p:spTree>
      <p:nvGrpSpPr>
        <p:cNvPr id="1" name=""/>
        <p:cNvGrpSpPr/>
        <p:nvPr/>
      </p:nvGrpSpPr>
      <p:grpSpPr>
        <a:xfrm>
          <a:off x="0" y="0"/>
          <a:ext cx="0" cy="0"/>
          <a:chOff x="0" y="0"/>
          <a:chExt cx="0" cy="0"/>
        </a:xfrm>
      </p:grpSpPr>
      <p:sp>
        <p:nvSpPr>
          <p:cNvPr id="9" name="タイトル 8"/>
          <p:cNvSpPr>
            <a:spLocks noGrp="1"/>
          </p:cNvSpPr>
          <p:nvPr>
            <p:ph type="title"/>
          </p:nvPr>
        </p:nvSpPr>
        <p:spPr>
          <a:xfrm>
            <a:off x="575735" y="115924"/>
            <a:ext cx="8000596" cy="504018"/>
          </a:xfrm>
          <a:prstGeom prst="rect">
            <a:avLst/>
          </a:prstGeom>
        </p:spPr>
        <p:txBody>
          <a:bodyPr lIns="94512" tIns="47256" rIns="94512" bIns="47256"/>
          <a:lstStyle/>
          <a:p>
            <a:r>
              <a:rPr lang="ja-JP" altLang="en-US" dirty="0"/>
              <a:t>マスター タイトルの書式設定</a:t>
            </a:r>
          </a:p>
        </p:txBody>
      </p:sp>
      <p:sp>
        <p:nvSpPr>
          <p:cNvPr id="3" name="Rectangle 10"/>
          <p:cNvSpPr>
            <a:spLocks noGrp="1" noChangeArrowheads="1"/>
          </p:cNvSpPr>
          <p:nvPr>
            <p:ph type="dt" sz="half" idx="10"/>
          </p:nvPr>
        </p:nvSpPr>
        <p:spPr>
          <a:ln/>
        </p:spPr>
        <p:txBody>
          <a:bodyPr/>
          <a:lstStyle>
            <a:lvl1pPr>
              <a:defRPr/>
            </a:lvl1pPr>
          </a:lstStyle>
          <a:p>
            <a:pPr>
              <a:defRPr/>
            </a:pPr>
            <a:fld id="{3822235C-59C4-46FF-881B-36E195A94D61}" type="datetime1">
              <a:rPr lang="ja-JP" altLang="en-US" smtClean="0">
                <a:solidFill>
                  <a:srgbClr val="000000"/>
                </a:solidFill>
              </a:rPr>
              <a:t>2026/6/17</a:t>
            </a:fld>
            <a:endParaRPr lang="en-US" altLang="ja-JP">
              <a:solidFill>
                <a:srgbClr val="000000"/>
              </a:solidFill>
            </a:endParaRPr>
          </a:p>
        </p:txBody>
      </p:sp>
      <p:sp>
        <p:nvSpPr>
          <p:cNvPr id="4" name="Rectangle 11"/>
          <p:cNvSpPr>
            <a:spLocks noGrp="1" noChangeArrowheads="1"/>
          </p:cNvSpPr>
          <p:nvPr>
            <p:ph type="ftr" sz="quarter" idx="11"/>
          </p:nvPr>
        </p:nvSpPr>
        <p:spPr>
          <a:ln/>
        </p:spPr>
        <p:txBody>
          <a:bodyPr/>
          <a:lstStyle>
            <a:lvl1pPr>
              <a:defRPr/>
            </a:lvl1pPr>
          </a:lstStyle>
          <a:p>
            <a:pPr>
              <a:defRPr/>
            </a:pPr>
            <a:endParaRPr lang="en-US" altLang="ja-JP">
              <a:solidFill>
                <a:srgbClr val="000000"/>
              </a:solidFill>
            </a:endParaRPr>
          </a:p>
        </p:txBody>
      </p:sp>
      <p:sp>
        <p:nvSpPr>
          <p:cNvPr id="5" name="Rectangle 12"/>
          <p:cNvSpPr>
            <a:spLocks noGrp="1" noChangeArrowheads="1"/>
          </p:cNvSpPr>
          <p:nvPr>
            <p:ph type="sldNum" sz="quarter" idx="12"/>
          </p:nvPr>
        </p:nvSpPr>
        <p:spPr>
          <a:xfrm>
            <a:off x="6975873" y="6457328"/>
            <a:ext cx="2133601" cy="366253"/>
          </a:xfrm>
          <a:prstGeom prst="rect">
            <a:avLst/>
          </a:prstGeom>
          <a:ln/>
        </p:spPr>
        <p:txBody>
          <a:bodyPr/>
          <a:lstStyle>
            <a:lvl1pPr>
              <a:defRPr/>
            </a:lvl1pPr>
          </a:lstStyle>
          <a:p>
            <a:pPr>
              <a:defRPr/>
            </a:pPr>
            <a:fld id="{0EE9979F-F615-4602-8118-A533E6BD0D95}" type="slidenum">
              <a:rPr lang="en-US" altLang="ja-JP">
                <a:solidFill>
                  <a:srgbClr val="000000"/>
                </a:solidFill>
              </a:rPr>
              <a:pPr>
                <a:defRPr/>
              </a:pPr>
              <a:t>‹#›</a:t>
            </a:fld>
            <a:endParaRPr lang="en-US" altLang="ja-JP">
              <a:solidFill>
                <a:srgbClr val="000000"/>
              </a:solidFill>
            </a:endParaRPr>
          </a:p>
        </p:txBody>
      </p:sp>
    </p:spTree>
    <p:extLst>
      <p:ext uri="{BB962C8B-B14F-4D97-AF65-F5344CB8AC3E}">
        <p14:creationId xmlns:p14="http://schemas.microsoft.com/office/powerpoint/2010/main" val="2796384888"/>
      </p:ext>
    </p:extLst>
  </p:cSld>
  <p:clrMapOvr>
    <a:masterClrMapping/>
  </p:clrMapOvr>
  <mc:AlternateContent xmlns:mc="http://schemas.openxmlformats.org/markup-compatibility/2006" xmlns:p14="http://schemas.microsoft.com/office/powerpoint/2010/main">
    <mc:Choice Requires="p14">
      <p:transition p14:dur="250">
        <p:fade/>
      </p:transition>
    </mc:Choice>
    <mc:Fallback>
      <p:transition>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2_タイトルとコンテンツ">
    <p:spTree>
      <p:nvGrpSpPr>
        <p:cNvPr id="1" name=""/>
        <p:cNvGrpSpPr/>
        <p:nvPr/>
      </p:nvGrpSpPr>
      <p:grpSpPr>
        <a:xfrm>
          <a:off x="0" y="0"/>
          <a:ext cx="0" cy="0"/>
          <a:chOff x="0" y="0"/>
          <a:chExt cx="0" cy="0"/>
        </a:xfrm>
      </p:grpSpPr>
      <p:sp>
        <p:nvSpPr>
          <p:cNvPr id="3" name="コンテンツ プレースホルダー 2"/>
          <p:cNvSpPr>
            <a:spLocks noGrp="1"/>
          </p:cNvSpPr>
          <p:nvPr>
            <p:ph idx="1"/>
          </p:nvPr>
        </p:nvSpPr>
        <p:spPr>
          <a:xfrm>
            <a:off x="566058" y="764427"/>
            <a:ext cx="8002210" cy="5255224"/>
          </a:xfrm>
          <a:prstGeom prst="rect">
            <a:avLst/>
          </a:prstGeom>
        </p:spPr>
        <p:txBody>
          <a:bodyPr lIns="94512" tIns="47256" rIns="94512" bIns="47256"/>
          <a:lstStyle/>
          <a:p>
            <a:pPr lvl="0"/>
            <a:r>
              <a:rPr lang="ja-JP" altLang="en-US" dirty="0"/>
              <a:t>マスター テキストの書式設定</a:t>
            </a:r>
          </a:p>
          <a:p>
            <a:pPr lvl="1"/>
            <a:r>
              <a:rPr lang="ja-JP" altLang="en-US" dirty="0"/>
              <a:t>第 </a:t>
            </a:r>
            <a:r>
              <a:rPr lang="en-US" altLang="ja-JP" dirty="0"/>
              <a:t>2 </a:t>
            </a:r>
            <a:r>
              <a:rPr lang="ja-JP" altLang="en-US" dirty="0"/>
              <a:t>レベル</a:t>
            </a:r>
          </a:p>
          <a:p>
            <a:pPr lvl="2"/>
            <a:r>
              <a:rPr lang="ja-JP" altLang="en-US" dirty="0"/>
              <a:t>第 </a:t>
            </a:r>
            <a:r>
              <a:rPr lang="en-US" altLang="ja-JP" dirty="0"/>
              <a:t>3 </a:t>
            </a:r>
            <a:r>
              <a:rPr lang="ja-JP" altLang="en-US" dirty="0"/>
              <a:t>レベル</a:t>
            </a:r>
          </a:p>
          <a:p>
            <a:pPr lvl="3"/>
            <a:r>
              <a:rPr lang="ja-JP" altLang="en-US" dirty="0"/>
              <a:t>第 </a:t>
            </a:r>
            <a:r>
              <a:rPr lang="en-US" altLang="ja-JP" dirty="0"/>
              <a:t>4 </a:t>
            </a:r>
            <a:r>
              <a:rPr lang="ja-JP" altLang="en-US" dirty="0"/>
              <a:t>レベル</a:t>
            </a:r>
          </a:p>
          <a:p>
            <a:pPr lvl="4"/>
            <a:r>
              <a:rPr lang="ja-JP" altLang="en-US" dirty="0"/>
              <a:t>第 </a:t>
            </a:r>
            <a:r>
              <a:rPr lang="en-US" altLang="ja-JP" dirty="0"/>
              <a:t>5 </a:t>
            </a:r>
            <a:r>
              <a:rPr lang="ja-JP" altLang="en-US" dirty="0"/>
              <a:t>レベル</a:t>
            </a:r>
          </a:p>
        </p:txBody>
      </p:sp>
      <p:sp>
        <p:nvSpPr>
          <p:cNvPr id="4" name="Rectangle 10"/>
          <p:cNvSpPr>
            <a:spLocks noGrp="1" noChangeArrowheads="1"/>
          </p:cNvSpPr>
          <p:nvPr>
            <p:ph type="dt" sz="half" idx="10"/>
          </p:nvPr>
        </p:nvSpPr>
        <p:spPr>
          <a:ln/>
        </p:spPr>
        <p:txBody>
          <a:bodyPr/>
          <a:lstStyle>
            <a:lvl1pPr>
              <a:defRPr/>
            </a:lvl1pPr>
          </a:lstStyle>
          <a:p>
            <a:pPr>
              <a:defRPr/>
            </a:pPr>
            <a:fld id="{29548A90-9DF7-4A26-A378-C940EE7B1BD8}" type="datetime1">
              <a:rPr lang="ja-JP" altLang="en-US" smtClean="0">
                <a:solidFill>
                  <a:srgbClr val="000000"/>
                </a:solidFill>
              </a:rPr>
              <a:t>2026/6/17</a:t>
            </a:fld>
            <a:endParaRPr lang="en-US" altLang="ja-JP">
              <a:solidFill>
                <a:srgbClr val="000000"/>
              </a:solidFill>
            </a:endParaRPr>
          </a:p>
        </p:txBody>
      </p:sp>
      <p:sp>
        <p:nvSpPr>
          <p:cNvPr id="5" name="Rectangle 11"/>
          <p:cNvSpPr>
            <a:spLocks noGrp="1" noChangeArrowheads="1"/>
          </p:cNvSpPr>
          <p:nvPr>
            <p:ph type="ftr" sz="quarter" idx="11"/>
          </p:nvPr>
        </p:nvSpPr>
        <p:spPr>
          <a:ln/>
        </p:spPr>
        <p:txBody>
          <a:bodyPr/>
          <a:lstStyle>
            <a:lvl1pPr>
              <a:defRPr/>
            </a:lvl1pPr>
          </a:lstStyle>
          <a:p>
            <a:pPr>
              <a:defRPr/>
            </a:pPr>
            <a:endParaRPr lang="en-US" altLang="ja-JP">
              <a:solidFill>
                <a:srgbClr val="000000"/>
              </a:solidFill>
            </a:endParaRPr>
          </a:p>
        </p:txBody>
      </p:sp>
      <p:sp>
        <p:nvSpPr>
          <p:cNvPr id="6" name="Rectangle 12"/>
          <p:cNvSpPr>
            <a:spLocks noGrp="1" noChangeArrowheads="1"/>
          </p:cNvSpPr>
          <p:nvPr>
            <p:ph type="sldNum" sz="quarter" idx="12"/>
          </p:nvPr>
        </p:nvSpPr>
        <p:spPr>
          <a:xfrm>
            <a:off x="6975873" y="6457328"/>
            <a:ext cx="2133601" cy="366253"/>
          </a:xfrm>
          <a:prstGeom prst="rect">
            <a:avLst/>
          </a:prstGeom>
          <a:ln/>
        </p:spPr>
        <p:txBody>
          <a:bodyPr/>
          <a:lstStyle>
            <a:lvl1pPr>
              <a:defRPr/>
            </a:lvl1pPr>
          </a:lstStyle>
          <a:p>
            <a:pPr>
              <a:defRPr/>
            </a:pPr>
            <a:fld id="{486F2C41-50EA-471B-AC43-296ADDF71DB0}" type="slidenum">
              <a:rPr lang="en-US" altLang="ja-JP">
                <a:solidFill>
                  <a:srgbClr val="000000"/>
                </a:solidFill>
              </a:rPr>
              <a:pPr>
                <a:defRPr/>
              </a:pPr>
              <a:t>‹#›</a:t>
            </a:fld>
            <a:endParaRPr lang="en-US" altLang="ja-JP">
              <a:solidFill>
                <a:srgbClr val="000000"/>
              </a:solidFill>
            </a:endParaRPr>
          </a:p>
        </p:txBody>
      </p:sp>
    </p:spTree>
    <p:extLst>
      <p:ext uri="{BB962C8B-B14F-4D97-AF65-F5344CB8AC3E}">
        <p14:creationId xmlns:p14="http://schemas.microsoft.com/office/powerpoint/2010/main" val="555085370"/>
      </p:ext>
    </p:extLst>
  </p:cSld>
  <p:clrMapOvr>
    <a:masterClrMapping/>
  </p:clrMapOvr>
  <mc:AlternateContent xmlns:mc="http://schemas.openxmlformats.org/markup-compatibility/2006" xmlns:p14="http://schemas.microsoft.com/office/powerpoint/2010/main">
    <mc:Choice Requires="p14">
      <p:transition p14:dur="250">
        <p:fade/>
      </p:transition>
    </mc:Choice>
    <mc:Fallback>
      <p:transition>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8007" y="273850"/>
            <a:ext cx="8229601" cy="1144120"/>
          </a:xfrm>
          <a:prstGeom prst="rect">
            <a:avLst/>
          </a:prstGeom>
        </p:spPr>
        <p:txBody>
          <a:bodyPr lIns="94512" tIns="47256" rIns="94512" bIns="47256"/>
          <a:lstStyle/>
          <a:p>
            <a:r>
              <a:rPr kumimoji="1" lang="ja-JP" altLang="en-US"/>
              <a:t>マスター タイトルの書式設定</a:t>
            </a:r>
          </a:p>
        </p:txBody>
      </p:sp>
      <p:sp>
        <p:nvSpPr>
          <p:cNvPr id="3" name="コンテンツ プレースホルダー 2"/>
          <p:cNvSpPr>
            <a:spLocks noGrp="1"/>
          </p:cNvSpPr>
          <p:nvPr>
            <p:ph idx="1"/>
          </p:nvPr>
        </p:nvSpPr>
        <p:spPr>
          <a:xfrm>
            <a:off x="458007" y="1599417"/>
            <a:ext cx="8229601" cy="4526078"/>
          </a:xfrm>
          <a:prstGeom prst="rect">
            <a:avLst/>
          </a:prstGeom>
        </p:spPr>
        <p:txBody>
          <a:bodyPr lIns="94512" tIns="47256" rIns="94512" bIns="47256"/>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0664DB83-4907-40DC-9FC0-F709EBD6C27D}" type="datetime1">
              <a:rPr lang="ja-JP" altLang="en-US" smtClean="0">
                <a:solidFill>
                  <a:prstClr val="black">
                    <a:tint val="75000"/>
                  </a:prstClr>
                </a:solidFill>
              </a:rPr>
              <a:t>2026/6/17</a:t>
            </a:fld>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p>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a:xfrm>
            <a:off x="6975873" y="6457328"/>
            <a:ext cx="2133601" cy="366253"/>
          </a:xfrm>
          <a:prstGeom prst="rect">
            <a:avLst/>
          </a:prstGeom>
        </p:spPr>
        <p:txBody>
          <a:bodyPr/>
          <a:lstStyle/>
          <a:p>
            <a:fld id="{F14AF66F-3B4F-4E8B-A9F2-F8EEB7F87A3A}"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4223519371"/>
      </p:ext>
    </p:extLst>
  </p:cSld>
  <p:clrMapOvr>
    <a:masterClrMapping/>
  </p:clrMapOvr>
  <mc:AlternateContent xmlns:mc="http://schemas.openxmlformats.org/markup-compatibility/2006" xmlns:p14="http://schemas.microsoft.com/office/powerpoint/2010/main">
    <mc:Choice Requires="p14">
      <p:transition p14:dur="250">
        <p:fade/>
      </p:transition>
    </mc:Choice>
    <mc:Fallback>
      <p:transition>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22489" y="4406795"/>
            <a:ext cx="7771594" cy="1362527"/>
          </a:xfrm>
          <a:prstGeom prst="rect">
            <a:avLst/>
          </a:prstGeom>
        </p:spPr>
        <p:txBody>
          <a:bodyPr lIns="94512" tIns="47256" rIns="94512" bIns="47256" anchor="t"/>
          <a:lstStyle>
            <a:lvl1pPr algn="l">
              <a:defRPr sz="4100" b="1" cap="all"/>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722489" y="2906502"/>
            <a:ext cx="7771594" cy="1500293"/>
          </a:xfrm>
          <a:prstGeom prst="rect">
            <a:avLst/>
          </a:prstGeom>
        </p:spPr>
        <p:txBody>
          <a:bodyPr lIns="94512" tIns="47256" rIns="94512" bIns="47256" anchor="b"/>
          <a:lstStyle>
            <a:lvl1pPr marL="0" indent="0">
              <a:buNone/>
              <a:defRPr sz="2100">
                <a:solidFill>
                  <a:schemeClr val="tx1">
                    <a:tint val="75000"/>
                  </a:schemeClr>
                </a:solidFill>
              </a:defRPr>
            </a:lvl1pPr>
            <a:lvl2pPr marL="472562" indent="0">
              <a:buNone/>
              <a:defRPr sz="1900">
                <a:solidFill>
                  <a:schemeClr val="tx1">
                    <a:tint val="75000"/>
                  </a:schemeClr>
                </a:solidFill>
              </a:defRPr>
            </a:lvl2pPr>
            <a:lvl3pPr marL="945124" indent="0">
              <a:buNone/>
              <a:defRPr sz="1700">
                <a:solidFill>
                  <a:schemeClr val="tx1">
                    <a:tint val="75000"/>
                  </a:schemeClr>
                </a:solidFill>
              </a:defRPr>
            </a:lvl3pPr>
            <a:lvl4pPr marL="1417686" indent="0">
              <a:buNone/>
              <a:defRPr sz="1400">
                <a:solidFill>
                  <a:schemeClr val="tx1">
                    <a:tint val="75000"/>
                  </a:schemeClr>
                </a:solidFill>
              </a:defRPr>
            </a:lvl4pPr>
            <a:lvl5pPr marL="1890248" indent="0">
              <a:buNone/>
              <a:defRPr sz="1400">
                <a:solidFill>
                  <a:schemeClr val="tx1">
                    <a:tint val="75000"/>
                  </a:schemeClr>
                </a:solidFill>
              </a:defRPr>
            </a:lvl5pPr>
            <a:lvl6pPr marL="2362810" indent="0">
              <a:buNone/>
              <a:defRPr sz="1400">
                <a:solidFill>
                  <a:schemeClr val="tx1">
                    <a:tint val="75000"/>
                  </a:schemeClr>
                </a:solidFill>
              </a:defRPr>
            </a:lvl6pPr>
            <a:lvl7pPr marL="2835372" indent="0">
              <a:buNone/>
              <a:defRPr sz="1400">
                <a:solidFill>
                  <a:schemeClr val="tx1">
                    <a:tint val="75000"/>
                  </a:schemeClr>
                </a:solidFill>
              </a:defRPr>
            </a:lvl7pPr>
            <a:lvl8pPr marL="3307933" indent="0">
              <a:buNone/>
              <a:defRPr sz="1400">
                <a:solidFill>
                  <a:schemeClr val="tx1">
                    <a:tint val="75000"/>
                  </a:schemeClr>
                </a:solidFill>
              </a:defRPr>
            </a:lvl8pPr>
            <a:lvl9pPr marL="3780495" indent="0">
              <a:buNone/>
              <a:defRPr sz="1400">
                <a:solidFill>
                  <a:schemeClr val="tx1">
                    <a:tint val="75000"/>
                  </a:schemeClr>
                </a:solidFill>
              </a:defRPr>
            </a:lvl9pPr>
          </a:lstStyle>
          <a:p>
            <a:pPr lvl="0"/>
            <a:r>
              <a:rPr kumimoji="1" lang="ja-JP" altLang="en-US"/>
              <a:t>マスター テキストの書式設定</a:t>
            </a:r>
          </a:p>
        </p:txBody>
      </p:sp>
      <p:sp>
        <p:nvSpPr>
          <p:cNvPr id="4" name="日付プレースホルダー 3"/>
          <p:cNvSpPr>
            <a:spLocks noGrp="1"/>
          </p:cNvSpPr>
          <p:nvPr>
            <p:ph type="dt" sz="half" idx="10"/>
          </p:nvPr>
        </p:nvSpPr>
        <p:spPr/>
        <p:txBody>
          <a:bodyPr/>
          <a:lstStyle/>
          <a:p>
            <a:fld id="{C5D299F4-2E4F-469F-8EC3-502C0532C4FE}" type="datetime1">
              <a:rPr lang="ja-JP" altLang="en-US" smtClean="0">
                <a:solidFill>
                  <a:prstClr val="black">
                    <a:tint val="75000"/>
                  </a:prstClr>
                </a:solidFill>
              </a:rPr>
              <a:t>2026/6/17</a:t>
            </a:fld>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p>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a:xfrm>
            <a:off x="6975873" y="6457328"/>
            <a:ext cx="2133601" cy="366253"/>
          </a:xfrm>
          <a:prstGeom prst="rect">
            <a:avLst/>
          </a:prstGeom>
        </p:spPr>
        <p:txBody>
          <a:bodyPr/>
          <a:lstStyle/>
          <a:p>
            <a:fld id="{F14AF66F-3B4F-4E8B-A9F2-F8EEB7F87A3A}"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2957563420"/>
      </p:ext>
    </p:extLst>
  </p:cSld>
  <p:clrMapOvr>
    <a:masterClrMapping/>
  </p:clrMapOvr>
  <mc:AlternateContent xmlns:mc="http://schemas.openxmlformats.org/markup-compatibility/2006" xmlns:p14="http://schemas.microsoft.com/office/powerpoint/2010/main">
    <mc:Choice Requires="p14">
      <p:transition p14:dur="250">
        <p:fade/>
      </p:transition>
    </mc:Choice>
    <mc:Fallback>
      <p:transition>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8007" y="273850"/>
            <a:ext cx="8229601" cy="1144120"/>
          </a:xfrm>
          <a:prstGeom prst="rect">
            <a:avLst/>
          </a:prstGeom>
        </p:spPr>
        <p:txBody>
          <a:bodyPr lIns="94512" tIns="47256" rIns="94512" bIns="47256"/>
          <a:lstStyle/>
          <a:p>
            <a:r>
              <a:rPr kumimoji="1" lang="ja-JP" altLang="en-US"/>
              <a:t>マスター タイトルの書式設定</a:t>
            </a:r>
          </a:p>
        </p:txBody>
      </p:sp>
      <p:sp>
        <p:nvSpPr>
          <p:cNvPr id="3" name="コンテンツ プレースホルダー 2"/>
          <p:cNvSpPr>
            <a:spLocks noGrp="1"/>
          </p:cNvSpPr>
          <p:nvPr>
            <p:ph sz="half" idx="1"/>
          </p:nvPr>
        </p:nvSpPr>
        <p:spPr>
          <a:xfrm>
            <a:off x="458007" y="1599417"/>
            <a:ext cx="4036585" cy="4526078"/>
          </a:xfrm>
          <a:prstGeom prst="rect">
            <a:avLst/>
          </a:prstGeom>
        </p:spPr>
        <p:txBody>
          <a:bodyPr lIns="94512" tIns="47256" rIns="94512" bIns="47256"/>
          <a:lstStyle>
            <a:lvl1pPr>
              <a:defRPr sz="2900"/>
            </a:lvl1pPr>
            <a:lvl2pPr>
              <a:defRPr sz="2500"/>
            </a:lvl2pPr>
            <a:lvl3pPr>
              <a:defRPr sz="2100"/>
            </a:lvl3pPr>
            <a:lvl4pPr>
              <a:defRPr sz="1900"/>
            </a:lvl4pPr>
            <a:lvl5pPr>
              <a:defRPr sz="1900"/>
            </a:lvl5pPr>
            <a:lvl6pPr>
              <a:defRPr sz="1900"/>
            </a:lvl6pPr>
            <a:lvl7pPr>
              <a:defRPr sz="1900"/>
            </a:lvl7pPr>
            <a:lvl8pPr>
              <a:defRPr sz="1900"/>
            </a:lvl8pPr>
            <a:lvl9pPr>
              <a:defRPr sz="19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4649410" y="1599417"/>
            <a:ext cx="4038197" cy="4526078"/>
          </a:xfrm>
          <a:prstGeom prst="rect">
            <a:avLst/>
          </a:prstGeom>
        </p:spPr>
        <p:txBody>
          <a:bodyPr lIns="94512" tIns="47256" rIns="94512" bIns="47256"/>
          <a:lstStyle>
            <a:lvl1pPr>
              <a:defRPr sz="2900"/>
            </a:lvl1pPr>
            <a:lvl2pPr>
              <a:defRPr sz="2500"/>
            </a:lvl2pPr>
            <a:lvl3pPr>
              <a:defRPr sz="2100"/>
            </a:lvl3pPr>
            <a:lvl4pPr>
              <a:defRPr sz="1900"/>
            </a:lvl4pPr>
            <a:lvl5pPr>
              <a:defRPr sz="1900"/>
            </a:lvl5pPr>
            <a:lvl6pPr>
              <a:defRPr sz="1900"/>
            </a:lvl6pPr>
            <a:lvl7pPr>
              <a:defRPr sz="1900"/>
            </a:lvl7pPr>
            <a:lvl8pPr>
              <a:defRPr sz="1900"/>
            </a:lvl8pPr>
            <a:lvl9pPr>
              <a:defRPr sz="19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fld id="{B4616508-210B-4769-8948-75058EBF7290}" type="datetime1">
              <a:rPr lang="ja-JP" altLang="en-US" smtClean="0">
                <a:solidFill>
                  <a:prstClr val="black">
                    <a:tint val="75000"/>
                  </a:prstClr>
                </a:solidFill>
              </a:rPr>
              <a:t>2026/6/17</a:t>
            </a:fld>
            <a:endParaRPr lang="ja-JP" altLang="en-US">
              <a:solidFill>
                <a:prstClr val="black">
                  <a:tint val="75000"/>
                </a:prstClr>
              </a:solidFill>
            </a:endParaRPr>
          </a:p>
        </p:txBody>
      </p:sp>
      <p:sp>
        <p:nvSpPr>
          <p:cNvPr id="6" name="フッター プレースホルダー 5"/>
          <p:cNvSpPr>
            <a:spLocks noGrp="1"/>
          </p:cNvSpPr>
          <p:nvPr>
            <p:ph type="ftr" sz="quarter" idx="11"/>
          </p:nvPr>
        </p:nvSpPr>
        <p:spPr/>
        <p:txBody>
          <a:bodyPr/>
          <a:lstStyle/>
          <a:p>
            <a:endParaRPr lang="ja-JP" altLang="en-US">
              <a:solidFill>
                <a:prstClr val="black">
                  <a:tint val="75000"/>
                </a:prstClr>
              </a:solidFill>
            </a:endParaRPr>
          </a:p>
        </p:txBody>
      </p:sp>
      <p:sp>
        <p:nvSpPr>
          <p:cNvPr id="7" name="スライド番号プレースホルダー 6"/>
          <p:cNvSpPr>
            <a:spLocks noGrp="1"/>
          </p:cNvSpPr>
          <p:nvPr>
            <p:ph type="sldNum" sz="quarter" idx="12"/>
          </p:nvPr>
        </p:nvSpPr>
        <p:spPr>
          <a:xfrm>
            <a:off x="6975873" y="6457328"/>
            <a:ext cx="2133601" cy="366253"/>
          </a:xfrm>
          <a:prstGeom prst="rect">
            <a:avLst/>
          </a:prstGeom>
        </p:spPr>
        <p:txBody>
          <a:bodyPr/>
          <a:lstStyle/>
          <a:p>
            <a:fld id="{F14AF66F-3B4F-4E8B-A9F2-F8EEB7F87A3A}"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4047065416"/>
      </p:ext>
    </p:extLst>
  </p:cSld>
  <p:clrMapOvr>
    <a:masterClrMapping/>
  </p:clrMapOvr>
  <mc:AlternateContent xmlns:mc="http://schemas.openxmlformats.org/markup-compatibility/2006" xmlns:p14="http://schemas.microsoft.com/office/powerpoint/2010/main">
    <mc:Choice Requires="p14">
      <p:transition p14:dur="250">
        <p:fade/>
      </p:transition>
    </mc:Choice>
    <mc:Fallback>
      <p:transition>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458007" y="273850"/>
            <a:ext cx="8229601" cy="1144120"/>
          </a:xfrm>
          <a:prstGeom prst="rect">
            <a:avLst/>
          </a:prstGeom>
        </p:spPr>
        <p:txBody>
          <a:bodyPr lIns="94512" tIns="47256" rIns="94512" bIns="47256"/>
          <a:lstStyle>
            <a:lvl1pPr>
              <a:defRPr/>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458006" y="1535574"/>
            <a:ext cx="4039810" cy="640103"/>
          </a:xfrm>
          <a:prstGeom prst="rect">
            <a:avLst/>
          </a:prstGeom>
        </p:spPr>
        <p:txBody>
          <a:bodyPr lIns="94512" tIns="47256" rIns="94512" bIns="47256" anchor="b"/>
          <a:lstStyle>
            <a:lvl1pPr marL="0" indent="0">
              <a:buNone/>
              <a:defRPr sz="2500" b="1"/>
            </a:lvl1pPr>
            <a:lvl2pPr marL="472562" indent="0">
              <a:buNone/>
              <a:defRPr sz="2100" b="1"/>
            </a:lvl2pPr>
            <a:lvl3pPr marL="945124" indent="0">
              <a:buNone/>
              <a:defRPr sz="1900" b="1"/>
            </a:lvl3pPr>
            <a:lvl4pPr marL="1417686" indent="0">
              <a:buNone/>
              <a:defRPr sz="1700" b="1"/>
            </a:lvl4pPr>
            <a:lvl5pPr marL="1890248" indent="0">
              <a:buNone/>
              <a:defRPr sz="1700" b="1"/>
            </a:lvl5pPr>
            <a:lvl6pPr marL="2362810" indent="0">
              <a:buNone/>
              <a:defRPr sz="1700" b="1"/>
            </a:lvl6pPr>
            <a:lvl7pPr marL="2835372" indent="0">
              <a:buNone/>
              <a:defRPr sz="1700" b="1"/>
            </a:lvl7pPr>
            <a:lvl8pPr marL="3307933" indent="0">
              <a:buNone/>
              <a:defRPr sz="1700" b="1"/>
            </a:lvl8pPr>
            <a:lvl9pPr marL="3780495" indent="0">
              <a:buNone/>
              <a:defRPr sz="1700"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458006" y="2175677"/>
            <a:ext cx="4039810" cy="3949818"/>
          </a:xfrm>
          <a:prstGeom prst="rect">
            <a:avLst/>
          </a:prstGeom>
        </p:spPr>
        <p:txBody>
          <a:bodyPr lIns="94512" tIns="47256" rIns="94512" bIns="47256"/>
          <a:lstStyle>
            <a:lvl1pPr>
              <a:defRPr sz="2500"/>
            </a:lvl1pPr>
            <a:lvl2pPr>
              <a:defRPr sz="2100"/>
            </a:lvl2pPr>
            <a:lvl3pPr>
              <a:defRPr sz="1900"/>
            </a:lvl3pPr>
            <a:lvl4pPr>
              <a:defRPr sz="1700"/>
            </a:lvl4pPr>
            <a:lvl5pPr>
              <a:defRPr sz="1700"/>
            </a:lvl5pPr>
            <a:lvl6pPr>
              <a:defRPr sz="1700"/>
            </a:lvl6pPr>
            <a:lvl7pPr>
              <a:defRPr sz="1700"/>
            </a:lvl7pPr>
            <a:lvl8pPr>
              <a:defRPr sz="1700"/>
            </a:lvl8pPr>
            <a:lvl9pPr>
              <a:defRPr sz="17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4644572" y="1535574"/>
            <a:ext cx="4043035" cy="640103"/>
          </a:xfrm>
          <a:prstGeom prst="rect">
            <a:avLst/>
          </a:prstGeom>
        </p:spPr>
        <p:txBody>
          <a:bodyPr lIns="94512" tIns="47256" rIns="94512" bIns="47256" anchor="b"/>
          <a:lstStyle>
            <a:lvl1pPr marL="0" indent="0">
              <a:buNone/>
              <a:defRPr sz="2500" b="1"/>
            </a:lvl1pPr>
            <a:lvl2pPr marL="472562" indent="0">
              <a:buNone/>
              <a:defRPr sz="2100" b="1"/>
            </a:lvl2pPr>
            <a:lvl3pPr marL="945124" indent="0">
              <a:buNone/>
              <a:defRPr sz="1900" b="1"/>
            </a:lvl3pPr>
            <a:lvl4pPr marL="1417686" indent="0">
              <a:buNone/>
              <a:defRPr sz="1700" b="1"/>
            </a:lvl4pPr>
            <a:lvl5pPr marL="1890248" indent="0">
              <a:buNone/>
              <a:defRPr sz="1700" b="1"/>
            </a:lvl5pPr>
            <a:lvl6pPr marL="2362810" indent="0">
              <a:buNone/>
              <a:defRPr sz="1700" b="1"/>
            </a:lvl6pPr>
            <a:lvl7pPr marL="2835372" indent="0">
              <a:buNone/>
              <a:defRPr sz="1700" b="1"/>
            </a:lvl7pPr>
            <a:lvl8pPr marL="3307933" indent="0">
              <a:buNone/>
              <a:defRPr sz="1700" b="1"/>
            </a:lvl8pPr>
            <a:lvl9pPr marL="3780495" indent="0">
              <a:buNone/>
              <a:defRPr sz="1700"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4644572" y="2175677"/>
            <a:ext cx="4043035" cy="3949818"/>
          </a:xfrm>
          <a:prstGeom prst="rect">
            <a:avLst/>
          </a:prstGeom>
        </p:spPr>
        <p:txBody>
          <a:bodyPr lIns="94512" tIns="47256" rIns="94512" bIns="47256"/>
          <a:lstStyle>
            <a:lvl1pPr>
              <a:defRPr sz="2500"/>
            </a:lvl1pPr>
            <a:lvl2pPr>
              <a:defRPr sz="2100"/>
            </a:lvl2pPr>
            <a:lvl3pPr>
              <a:defRPr sz="1900"/>
            </a:lvl3pPr>
            <a:lvl4pPr>
              <a:defRPr sz="1700"/>
            </a:lvl4pPr>
            <a:lvl5pPr>
              <a:defRPr sz="1700"/>
            </a:lvl5pPr>
            <a:lvl6pPr>
              <a:defRPr sz="1700"/>
            </a:lvl6pPr>
            <a:lvl7pPr>
              <a:defRPr sz="1700"/>
            </a:lvl7pPr>
            <a:lvl8pPr>
              <a:defRPr sz="1700"/>
            </a:lvl8pPr>
            <a:lvl9pPr>
              <a:defRPr sz="17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p:txBody>
          <a:bodyPr/>
          <a:lstStyle/>
          <a:p>
            <a:fld id="{2AD58063-0657-4726-9D60-1B7DC446B853}" type="datetime1">
              <a:rPr lang="ja-JP" altLang="en-US" smtClean="0">
                <a:solidFill>
                  <a:prstClr val="black">
                    <a:tint val="75000"/>
                  </a:prstClr>
                </a:solidFill>
              </a:rPr>
              <a:t>2026/6/17</a:t>
            </a:fld>
            <a:endParaRPr lang="ja-JP" altLang="en-US">
              <a:solidFill>
                <a:prstClr val="black">
                  <a:tint val="75000"/>
                </a:prstClr>
              </a:solidFill>
            </a:endParaRPr>
          </a:p>
        </p:txBody>
      </p:sp>
      <p:sp>
        <p:nvSpPr>
          <p:cNvPr id="8" name="フッター プレースホルダー 7"/>
          <p:cNvSpPr>
            <a:spLocks noGrp="1"/>
          </p:cNvSpPr>
          <p:nvPr>
            <p:ph type="ftr" sz="quarter" idx="11"/>
          </p:nvPr>
        </p:nvSpPr>
        <p:spPr/>
        <p:txBody>
          <a:bodyPr/>
          <a:lstStyle/>
          <a:p>
            <a:endParaRPr lang="ja-JP" altLang="en-US">
              <a:solidFill>
                <a:prstClr val="black">
                  <a:tint val="75000"/>
                </a:prstClr>
              </a:solidFill>
            </a:endParaRPr>
          </a:p>
        </p:txBody>
      </p:sp>
      <p:sp>
        <p:nvSpPr>
          <p:cNvPr id="9" name="スライド番号プレースホルダー 8"/>
          <p:cNvSpPr>
            <a:spLocks noGrp="1"/>
          </p:cNvSpPr>
          <p:nvPr>
            <p:ph type="sldNum" sz="quarter" idx="12"/>
          </p:nvPr>
        </p:nvSpPr>
        <p:spPr>
          <a:xfrm>
            <a:off x="6975873" y="6457328"/>
            <a:ext cx="2133601" cy="366253"/>
          </a:xfrm>
          <a:prstGeom prst="rect">
            <a:avLst/>
          </a:prstGeom>
        </p:spPr>
        <p:txBody>
          <a:bodyPr/>
          <a:lstStyle/>
          <a:p>
            <a:fld id="{F14AF66F-3B4F-4E8B-A9F2-F8EEB7F87A3A}"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1580541933"/>
      </p:ext>
    </p:extLst>
  </p:cSld>
  <p:clrMapOvr>
    <a:masterClrMapping/>
  </p:clrMapOvr>
  <mc:AlternateContent xmlns:mc="http://schemas.openxmlformats.org/markup-compatibility/2006" xmlns:p14="http://schemas.microsoft.com/office/powerpoint/2010/main">
    <mc:Choice Requires="p14">
      <p:transition p14:dur="250">
        <p:fade/>
      </p:transition>
    </mc:Choice>
    <mc:Fallback>
      <p:transition>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a:xfrm>
            <a:off x="458007" y="273850"/>
            <a:ext cx="8229601" cy="1144120"/>
          </a:xfrm>
          <a:prstGeom prst="rect">
            <a:avLst/>
          </a:prstGeom>
        </p:spPr>
        <p:txBody>
          <a:bodyPr lIns="94512" tIns="47256" rIns="94512" bIns="47256"/>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fld id="{AD10189C-46EF-4333-845A-F02432F5D4C7}" type="datetime1">
              <a:rPr lang="ja-JP" altLang="en-US" smtClean="0">
                <a:solidFill>
                  <a:prstClr val="black">
                    <a:tint val="75000"/>
                  </a:prstClr>
                </a:solidFill>
              </a:rPr>
              <a:t>2026/6/17</a:t>
            </a:fld>
            <a:endParaRPr lang="ja-JP" altLang="en-US">
              <a:solidFill>
                <a:prstClr val="black">
                  <a:tint val="75000"/>
                </a:prstClr>
              </a:solidFill>
            </a:endParaRPr>
          </a:p>
        </p:txBody>
      </p:sp>
      <p:sp>
        <p:nvSpPr>
          <p:cNvPr id="4" name="フッター プレースホルダー 3"/>
          <p:cNvSpPr>
            <a:spLocks noGrp="1"/>
          </p:cNvSpPr>
          <p:nvPr>
            <p:ph type="ftr" sz="quarter" idx="11"/>
          </p:nvPr>
        </p:nvSpPr>
        <p:spPr/>
        <p:txBody>
          <a:bodyPr/>
          <a:lstStyle/>
          <a:p>
            <a:endParaRPr lang="ja-JP" altLang="en-US">
              <a:solidFill>
                <a:prstClr val="black">
                  <a:tint val="75000"/>
                </a:prstClr>
              </a:solidFill>
            </a:endParaRPr>
          </a:p>
        </p:txBody>
      </p:sp>
      <p:sp>
        <p:nvSpPr>
          <p:cNvPr id="5" name="スライド番号プレースホルダー 4"/>
          <p:cNvSpPr>
            <a:spLocks noGrp="1"/>
          </p:cNvSpPr>
          <p:nvPr>
            <p:ph type="sldNum" sz="quarter" idx="12"/>
          </p:nvPr>
        </p:nvSpPr>
        <p:spPr>
          <a:xfrm>
            <a:off x="6975873" y="6457328"/>
            <a:ext cx="2133601" cy="366253"/>
          </a:xfrm>
          <a:prstGeom prst="rect">
            <a:avLst/>
          </a:prstGeom>
        </p:spPr>
        <p:txBody>
          <a:bodyPr/>
          <a:lstStyle/>
          <a:p>
            <a:fld id="{F14AF66F-3B4F-4E8B-A9F2-F8EEB7F87A3A}"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1448287558"/>
      </p:ext>
    </p:extLst>
  </p:cSld>
  <p:clrMapOvr>
    <a:masterClrMapping/>
  </p:clrMapOvr>
  <mc:AlternateContent xmlns:mc="http://schemas.openxmlformats.org/markup-compatibility/2006" xmlns:p14="http://schemas.microsoft.com/office/powerpoint/2010/main">
    <mc:Choice Requires="p14">
      <p:transition p14:dur="250">
        <p:fade/>
      </p:transition>
    </mc:Choice>
    <mc:Fallback>
      <p:transition>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160B94CD-7ACA-4690-AB38-2F48FCD7B1C1}" type="datetime1">
              <a:rPr lang="ja-JP" altLang="en-US" smtClean="0">
                <a:solidFill>
                  <a:prstClr val="black">
                    <a:tint val="75000"/>
                  </a:prstClr>
                </a:solidFill>
              </a:rPr>
              <a:t>2026/6/17</a:t>
            </a:fld>
            <a:endParaRPr lang="ja-JP" altLang="en-US">
              <a:solidFill>
                <a:prstClr val="black">
                  <a:tint val="75000"/>
                </a:prstClr>
              </a:solidFill>
            </a:endParaRPr>
          </a:p>
        </p:txBody>
      </p:sp>
      <p:sp>
        <p:nvSpPr>
          <p:cNvPr id="3" name="フッター プレースホルダー 2"/>
          <p:cNvSpPr>
            <a:spLocks noGrp="1"/>
          </p:cNvSpPr>
          <p:nvPr>
            <p:ph type="ftr" sz="quarter" idx="11"/>
          </p:nvPr>
        </p:nvSpPr>
        <p:spPr/>
        <p:txBody>
          <a:bodyPr/>
          <a:lstStyle/>
          <a:p>
            <a:endParaRPr lang="ja-JP" altLang="en-US">
              <a:solidFill>
                <a:prstClr val="black">
                  <a:tint val="75000"/>
                </a:prstClr>
              </a:solidFill>
            </a:endParaRPr>
          </a:p>
        </p:txBody>
      </p:sp>
      <p:sp>
        <p:nvSpPr>
          <p:cNvPr id="4" name="スライド番号プレースホルダー 3"/>
          <p:cNvSpPr>
            <a:spLocks noGrp="1"/>
          </p:cNvSpPr>
          <p:nvPr>
            <p:ph type="sldNum" sz="quarter" idx="12"/>
          </p:nvPr>
        </p:nvSpPr>
        <p:spPr>
          <a:xfrm>
            <a:off x="7010399" y="6491747"/>
            <a:ext cx="2133601" cy="366253"/>
          </a:xfrm>
          <a:prstGeom prst="rect">
            <a:avLst/>
          </a:prstGeom>
        </p:spPr>
        <p:txBody>
          <a:bodyPr/>
          <a:lstStyle/>
          <a:p>
            <a:fld id="{F14AF66F-3B4F-4E8B-A9F2-F8EEB7F87A3A}" type="slidenum">
              <a:rPr lang="ja-JP" altLang="en-US" smtClean="0">
                <a:solidFill>
                  <a:prstClr val="black">
                    <a:tint val="75000"/>
                  </a:prstClr>
                </a:solidFill>
              </a:rPr>
              <a:pPr/>
              <a:t>‹#›</a:t>
            </a:fld>
            <a:endParaRPr lang="ja-JP" altLang="en-US" dirty="0">
              <a:solidFill>
                <a:prstClr val="black">
                  <a:tint val="75000"/>
                </a:prstClr>
              </a:solidFill>
            </a:endParaRPr>
          </a:p>
        </p:txBody>
      </p:sp>
    </p:spTree>
    <p:extLst>
      <p:ext uri="{BB962C8B-B14F-4D97-AF65-F5344CB8AC3E}">
        <p14:creationId xmlns:p14="http://schemas.microsoft.com/office/powerpoint/2010/main" val="1733843615"/>
      </p:ext>
    </p:extLst>
  </p:cSld>
  <p:clrMapOvr>
    <a:masterClrMapping/>
  </p:clrMapOvr>
  <mc:AlternateContent xmlns:mc="http://schemas.openxmlformats.org/markup-compatibility/2006" xmlns:p14="http://schemas.microsoft.com/office/powerpoint/2010/main">
    <mc:Choice Requires="p14">
      <p:transition p14:dur="250">
        <p:fade/>
      </p:transition>
    </mc:Choice>
    <mc:Fallback>
      <p:transition>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 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8006" y="273850"/>
            <a:ext cx="3007683" cy="1160920"/>
          </a:xfrm>
          <a:prstGeom prst="rect">
            <a:avLst/>
          </a:prstGeom>
        </p:spPr>
        <p:txBody>
          <a:bodyPr lIns="94512" tIns="47256" rIns="94512" bIns="47256" anchor="b"/>
          <a:lstStyle>
            <a:lvl1pPr algn="l">
              <a:defRPr sz="2100" b="1"/>
            </a:lvl1pPr>
          </a:lstStyle>
          <a:p>
            <a:r>
              <a:rPr kumimoji="1" lang="ja-JP" altLang="en-US"/>
              <a:t>マスター タイトルの書式設定</a:t>
            </a:r>
          </a:p>
        </p:txBody>
      </p:sp>
      <p:sp>
        <p:nvSpPr>
          <p:cNvPr id="3" name="コンテンツ プレースホルダー 2"/>
          <p:cNvSpPr>
            <a:spLocks noGrp="1"/>
          </p:cNvSpPr>
          <p:nvPr>
            <p:ph idx="1"/>
          </p:nvPr>
        </p:nvSpPr>
        <p:spPr>
          <a:xfrm>
            <a:off x="3575353" y="273850"/>
            <a:ext cx="5112254" cy="5851644"/>
          </a:xfrm>
          <a:prstGeom prst="rect">
            <a:avLst/>
          </a:prstGeom>
        </p:spPr>
        <p:txBody>
          <a:bodyPr lIns="94512" tIns="47256" rIns="94512" bIns="47256"/>
          <a:lstStyle>
            <a:lvl1pPr>
              <a:defRPr sz="3300"/>
            </a:lvl1pPr>
            <a:lvl2pPr>
              <a:defRPr sz="2900"/>
            </a:lvl2pPr>
            <a:lvl3pPr>
              <a:defRPr sz="2500"/>
            </a:lvl3pPr>
            <a:lvl4pPr>
              <a:defRPr sz="2100"/>
            </a:lvl4pPr>
            <a:lvl5pPr>
              <a:defRPr sz="2100"/>
            </a:lvl5pPr>
            <a:lvl6pPr>
              <a:defRPr sz="2100"/>
            </a:lvl6pPr>
            <a:lvl7pPr>
              <a:defRPr sz="2100"/>
            </a:lvl7pPr>
            <a:lvl8pPr>
              <a:defRPr sz="2100"/>
            </a:lvl8pPr>
            <a:lvl9pPr>
              <a:defRPr sz="21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p:cNvSpPr>
            <a:spLocks noGrp="1"/>
          </p:cNvSpPr>
          <p:nvPr>
            <p:ph type="body" sz="half" idx="2"/>
          </p:nvPr>
        </p:nvSpPr>
        <p:spPr>
          <a:xfrm>
            <a:off x="458006" y="1434770"/>
            <a:ext cx="3007683" cy="4690724"/>
          </a:xfrm>
          <a:prstGeom prst="rect">
            <a:avLst/>
          </a:prstGeom>
        </p:spPr>
        <p:txBody>
          <a:bodyPr lIns="94512" tIns="47256" rIns="94512" bIns="47256"/>
          <a:lstStyle>
            <a:lvl1pPr marL="0" indent="0">
              <a:buNone/>
              <a:defRPr sz="1400"/>
            </a:lvl1pPr>
            <a:lvl2pPr marL="472562" indent="0">
              <a:buNone/>
              <a:defRPr sz="1200"/>
            </a:lvl2pPr>
            <a:lvl3pPr marL="945124" indent="0">
              <a:buNone/>
              <a:defRPr sz="1000"/>
            </a:lvl3pPr>
            <a:lvl4pPr marL="1417686" indent="0">
              <a:buNone/>
              <a:defRPr sz="900"/>
            </a:lvl4pPr>
            <a:lvl5pPr marL="1890248" indent="0">
              <a:buNone/>
              <a:defRPr sz="900"/>
            </a:lvl5pPr>
            <a:lvl6pPr marL="2362810" indent="0">
              <a:buNone/>
              <a:defRPr sz="900"/>
            </a:lvl6pPr>
            <a:lvl7pPr marL="2835372" indent="0">
              <a:buNone/>
              <a:defRPr sz="900"/>
            </a:lvl7pPr>
            <a:lvl8pPr marL="3307933" indent="0">
              <a:buNone/>
              <a:defRPr sz="900"/>
            </a:lvl8pPr>
            <a:lvl9pPr marL="3780495"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7DD07557-4FF7-4929-84C4-EF81BD32E5F3}" type="datetime1">
              <a:rPr lang="ja-JP" altLang="en-US" smtClean="0">
                <a:solidFill>
                  <a:prstClr val="black">
                    <a:tint val="75000"/>
                  </a:prstClr>
                </a:solidFill>
              </a:rPr>
              <a:t>2026/6/17</a:t>
            </a:fld>
            <a:endParaRPr lang="ja-JP" altLang="en-US">
              <a:solidFill>
                <a:prstClr val="black">
                  <a:tint val="75000"/>
                </a:prstClr>
              </a:solidFill>
            </a:endParaRPr>
          </a:p>
        </p:txBody>
      </p:sp>
      <p:sp>
        <p:nvSpPr>
          <p:cNvPr id="6" name="フッター プレースホルダー 5"/>
          <p:cNvSpPr>
            <a:spLocks noGrp="1"/>
          </p:cNvSpPr>
          <p:nvPr>
            <p:ph type="ftr" sz="quarter" idx="11"/>
          </p:nvPr>
        </p:nvSpPr>
        <p:spPr/>
        <p:txBody>
          <a:bodyPr/>
          <a:lstStyle/>
          <a:p>
            <a:endParaRPr lang="ja-JP" altLang="en-US">
              <a:solidFill>
                <a:prstClr val="black">
                  <a:tint val="75000"/>
                </a:prstClr>
              </a:solidFill>
            </a:endParaRPr>
          </a:p>
        </p:txBody>
      </p:sp>
      <p:sp>
        <p:nvSpPr>
          <p:cNvPr id="7" name="スライド番号プレースホルダー 6"/>
          <p:cNvSpPr>
            <a:spLocks noGrp="1"/>
          </p:cNvSpPr>
          <p:nvPr>
            <p:ph type="sldNum" sz="quarter" idx="12"/>
          </p:nvPr>
        </p:nvSpPr>
        <p:spPr>
          <a:xfrm>
            <a:off x="6975873" y="6457328"/>
            <a:ext cx="2133601" cy="366253"/>
          </a:xfrm>
          <a:prstGeom prst="rect">
            <a:avLst/>
          </a:prstGeom>
        </p:spPr>
        <p:txBody>
          <a:bodyPr/>
          <a:lstStyle/>
          <a:p>
            <a:fld id="{F14AF66F-3B4F-4E8B-A9F2-F8EEB7F87A3A}"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2533480222"/>
      </p:ext>
    </p:extLst>
  </p:cSld>
  <p:clrMapOvr>
    <a:masterClrMapping/>
  </p:clrMapOvr>
  <mc:AlternateContent xmlns:mc="http://schemas.openxmlformats.org/markup-compatibility/2006" xmlns:p14="http://schemas.microsoft.com/office/powerpoint/2010/main">
    <mc:Choice Requires="p14">
      <p:transition p14:dur="250">
        <p:fade/>
      </p:transition>
    </mc:Choice>
    <mc:Fallback>
      <p:transition>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791709" y="4799929"/>
            <a:ext cx="5486400" cy="567860"/>
          </a:xfrm>
          <a:prstGeom prst="rect">
            <a:avLst/>
          </a:prstGeom>
        </p:spPr>
        <p:txBody>
          <a:bodyPr lIns="94512" tIns="47256" rIns="94512" bIns="47256" anchor="b"/>
          <a:lstStyle>
            <a:lvl1pPr algn="l">
              <a:defRPr sz="2100" b="1"/>
            </a:lvl1pPr>
          </a:lstStyle>
          <a:p>
            <a:r>
              <a:rPr kumimoji="1" lang="ja-JP" altLang="en-US"/>
              <a:t>マスター タイトルの書式設定</a:t>
            </a:r>
          </a:p>
        </p:txBody>
      </p:sp>
      <p:sp>
        <p:nvSpPr>
          <p:cNvPr id="3" name="図プレースホルダー 2"/>
          <p:cNvSpPr>
            <a:spLocks noGrp="1"/>
          </p:cNvSpPr>
          <p:nvPr>
            <p:ph type="pic" idx="1"/>
          </p:nvPr>
        </p:nvSpPr>
        <p:spPr>
          <a:xfrm>
            <a:off x="1791709" y="613223"/>
            <a:ext cx="5486400" cy="4114463"/>
          </a:xfrm>
          <a:prstGeom prst="rect">
            <a:avLst/>
          </a:prstGeom>
        </p:spPr>
        <p:txBody>
          <a:bodyPr lIns="94512" tIns="47256" rIns="94512" bIns="47256"/>
          <a:lstStyle>
            <a:lvl1pPr marL="0" indent="0">
              <a:buNone/>
              <a:defRPr sz="3300"/>
            </a:lvl1pPr>
            <a:lvl2pPr marL="472562" indent="0">
              <a:buNone/>
              <a:defRPr sz="2900"/>
            </a:lvl2pPr>
            <a:lvl3pPr marL="945124" indent="0">
              <a:buNone/>
              <a:defRPr sz="2500"/>
            </a:lvl3pPr>
            <a:lvl4pPr marL="1417686" indent="0">
              <a:buNone/>
              <a:defRPr sz="2100"/>
            </a:lvl4pPr>
            <a:lvl5pPr marL="1890248" indent="0">
              <a:buNone/>
              <a:defRPr sz="2100"/>
            </a:lvl5pPr>
            <a:lvl6pPr marL="2362810" indent="0">
              <a:buNone/>
              <a:defRPr sz="2100"/>
            </a:lvl6pPr>
            <a:lvl7pPr marL="2835372" indent="0">
              <a:buNone/>
              <a:defRPr sz="2100"/>
            </a:lvl7pPr>
            <a:lvl8pPr marL="3307933" indent="0">
              <a:buNone/>
              <a:defRPr sz="2100"/>
            </a:lvl8pPr>
            <a:lvl9pPr marL="3780495" indent="0">
              <a:buNone/>
              <a:defRPr sz="2100"/>
            </a:lvl9pPr>
          </a:lstStyle>
          <a:p>
            <a:endParaRPr kumimoji="1" lang="ja-JP" altLang="en-US"/>
          </a:p>
        </p:txBody>
      </p:sp>
      <p:sp>
        <p:nvSpPr>
          <p:cNvPr id="4" name="テキスト プレースホルダー 3"/>
          <p:cNvSpPr>
            <a:spLocks noGrp="1"/>
          </p:cNvSpPr>
          <p:nvPr>
            <p:ph type="body" sz="half" idx="2"/>
          </p:nvPr>
        </p:nvSpPr>
        <p:spPr>
          <a:xfrm>
            <a:off x="1791709" y="5367788"/>
            <a:ext cx="5486400" cy="804748"/>
          </a:xfrm>
          <a:prstGeom prst="rect">
            <a:avLst/>
          </a:prstGeom>
        </p:spPr>
        <p:txBody>
          <a:bodyPr lIns="94512" tIns="47256" rIns="94512" bIns="47256"/>
          <a:lstStyle>
            <a:lvl1pPr marL="0" indent="0">
              <a:buNone/>
              <a:defRPr sz="1400"/>
            </a:lvl1pPr>
            <a:lvl2pPr marL="472562" indent="0">
              <a:buNone/>
              <a:defRPr sz="1200"/>
            </a:lvl2pPr>
            <a:lvl3pPr marL="945124" indent="0">
              <a:buNone/>
              <a:defRPr sz="1000"/>
            </a:lvl3pPr>
            <a:lvl4pPr marL="1417686" indent="0">
              <a:buNone/>
              <a:defRPr sz="900"/>
            </a:lvl4pPr>
            <a:lvl5pPr marL="1890248" indent="0">
              <a:buNone/>
              <a:defRPr sz="900"/>
            </a:lvl5pPr>
            <a:lvl6pPr marL="2362810" indent="0">
              <a:buNone/>
              <a:defRPr sz="900"/>
            </a:lvl6pPr>
            <a:lvl7pPr marL="2835372" indent="0">
              <a:buNone/>
              <a:defRPr sz="900"/>
            </a:lvl7pPr>
            <a:lvl8pPr marL="3307933" indent="0">
              <a:buNone/>
              <a:defRPr sz="900"/>
            </a:lvl8pPr>
            <a:lvl9pPr marL="3780495"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366BF6E8-50E8-4686-A9B1-280B0BAB8E36}" type="datetime1">
              <a:rPr lang="ja-JP" altLang="en-US" smtClean="0">
                <a:solidFill>
                  <a:prstClr val="black">
                    <a:tint val="75000"/>
                  </a:prstClr>
                </a:solidFill>
              </a:rPr>
              <a:t>2026/6/17</a:t>
            </a:fld>
            <a:endParaRPr lang="ja-JP" altLang="en-US">
              <a:solidFill>
                <a:prstClr val="black">
                  <a:tint val="75000"/>
                </a:prstClr>
              </a:solidFill>
            </a:endParaRPr>
          </a:p>
        </p:txBody>
      </p:sp>
      <p:sp>
        <p:nvSpPr>
          <p:cNvPr id="6" name="フッター プレースホルダー 5"/>
          <p:cNvSpPr>
            <a:spLocks noGrp="1"/>
          </p:cNvSpPr>
          <p:nvPr>
            <p:ph type="ftr" sz="quarter" idx="11"/>
          </p:nvPr>
        </p:nvSpPr>
        <p:spPr/>
        <p:txBody>
          <a:bodyPr/>
          <a:lstStyle/>
          <a:p>
            <a:endParaRPr lang="ja-JP" altLang="en-US">
              <a:solidFill>
                <a:prstClr val="black">
                  <a:tint val="75000"/>
                </a:prstClr>
              </a:solidFill>
            </a:endParaRPr>
          </a:p>
        </p:txBody>
      </p:sp>
      <p:sp>
        <p:nvSpPr>
          <p:cNvPr id="7" name="スライド番号プレースホルダー 6"/>
          <p:cNvSpPr>
            <a:spLocks noGrp="1"/>
          </p:cNvSpPr>
          <p:nvPr>
            <p:ph type="sldNum" sz="quarter" idx="12"/>
          </p:nvPr>
        </p:nvSpPr>
        <p:spPr>
          <a:xfrm>
            <a:off x="6975873" y="6457328"/>
            <a:ext cx="2133601" cy="366253"/>
          </a:xfrm>
          <a:prstGeom prst="rect">
            <a:avLst/>
          </a:prstGeom>
        </p:spPr>
        <p:txBody>
          <a:bodyPr/>
          <a:lstStyle/>
          <a:p>
            <a:fld id="{F14AF66F-3B4F-4E8B-A9F2-F8EEB7F87A3A}"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2669521999"/>
      </p:ext>
    </p:extLst>
  </p:cSld>
  <p:clrMapOvr>
    <a:masterClrMapping/>
  </p:clrMapOvr>
  <mc:AlternateContent xmlns:mc="http://schemas.openxmlformats.org/markup-compatibility/2006" xmlns:p14="http://schemas.microsoft.com/office/powerpoint/2010/main">
    <mc:Choice Requires="p14">
      <p:transition p14:dur="250">
        <p:fade/>
      </p:transition>
    </mc:Choice>
    <mc:Fallback>
      <p:transition>
        <p:fade/>
      </p:transition>
    </mc:Fallback>
  </mc:AlternateContent>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slideLayouts/slideLayout12.xml" Type="http://schemas.openxmlformats.org/officeDocument/2006/relationships/slideLayout"/><Relationship Id="rId13" Target="../slideLayouts/slideLayout13.xml" Type="http://schemas.openxmlformats.org/officeDocument/2006/relationships/slideLayout"/><Relationship Id="rId14" Target="../slideLayouts/slideLayout14.xml" Type="http://schemas.openxmlformats.org/officeDocument/2006/relationships/slideLayout"/><Relationship Id="rId15" Target="../slideLayouts/slideLayout15.xml" Type="http://schemas.openxmlformats.org/officeDocument/2006/relationships/slideLayout"/><Relationship Id="rId16" Target="../slideLayouts/slideLayout16.xml" Type="http://schemas.openxmlformats.org/officeDocument/2006/relationships/slideLayout"/><Relationship Id="rId17" Target="../slideLayouts/slideLayout17.xml" Type="http://schemas.openxmlformats.org/officeDocument/2006/relationships/slideLayout"/><Relationship Id="rId18" Target="../theme/theme1.xml" Type="http://schemas.openxmlformats.org/officeDocument/2006/relationships/theme"/><Relationship Id="rId19" Target="../media/image1.gif" Type="http://schemas.openxmlformats.org/officeDocument/2006/relationships/imag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4" name="日付プレースホルダー 3"/>
          <p:cNvSpPr>
            <a:spLocks noGrp="1"/>
          </p:cNvSpPr>
          <p:nvPr>
            <p:ph type="dt" sz="half" idx="2"/>
          </p:nvPr>
        </p:nvSpPr>
        <p:spPr>
          <a:xfrm>
            <a:off x="458007" y="6355663"/>
            <a:ext cx="2133601" cy="366253"/>
          </a:xfrm>
          <a:prstGeom prst="rect">
            <a:avLst/>
          </a:prstGeom>
        </p:spPr>
        <p:txBody>
          <a:bodyPr vert="horz" lIns="94512" tIns="47256" rIns="94512" bIns="47256" rtlCol="0" anchor="ctr"/>
          <a:lstStyle>
            <a:lvl1pPr algn="l">
              <a:defRPr sz="1200">
                <a:solidFill>
                  <a:schemeClr val="tx1">
                    <a:tint val="75000"/>
                  </a:schemeClr>
                </a:solidFill>
              </a:defRPr>
            </a:lvl1pPr>
          </a:lstStyle>
          <a:p>
            <a:pPr fontAlgn="ctr">
              <a:spcBef>
                <a:spcPct val="0"/>
              </a:spcBef>
            </a:pPr>
            <a:fld id="{D6283486-762D-4DCE-9877-19E9FD8ADFD6}" type="datetime1">
              <a:rPr lang="ja-JP" altLang="en-US" smtClean="0">
                <a:solidFill>
                  <a:prstClr val="black">
                    <a:tint val="75000"/>
                  </a:prstClr>
                </a:solidFill>
              </a:rPr>
              <a:t>2026/6/17</a:t>
            </a:fld>
            <a:endParaRPr lang="ja-JP" altLang="en-US">
              <a:solidFill>
                <a:prstClr val="black">
                  <a:tint val="75000"/>
                </a:prstClr>
              </a:solidFill>
            </a:endParaRPr>
          </a:p>
        </p:txBody>
      </p:sp>
      <p:sp>
        <p:nvSpPr>
          <p:cNvPr id="5" name="フッター プレースホルダー 4"/>
          <p:cNvSpPr>
            <a:spLocks noGrp="1"/>
          </p:cNvSpPr>
          <p:nvPr>
            <p:ph type="ftr" sz="quarter" idx="3"/>
          </p:nvPr>
        </p:nvSpPr>
        <p:spPr>
          <a:xfrm>
            <a:off x="3123798" y="6355663"/>
            <a:ext cx="2896406" cy="366253"/>
          </a:xfrm>
          <a:prstGeom prst="rect">
            <a:avLst/>
          </a:prstGeom>
        </p:spPr>
        <p:txBody>
          <a:bodyPr vert="horz" lIns="94512" tIns="47256" rIns="94512" bIns="47256" rtlCol="0" anchor="ctr"/>
          <a:lstStyle>
            <a:lvl1pPr algn="ctr">
              <a:defRPr sz="1200">
                <a:solidFill>
                  <a:schemeClr val="tx1">
                    <a:tint val="75000"/>
                  </a:schemeClr>
                </a:solidFill>
              </a:defRPr>
            </a:lvl1pPr>
          </a:lstStyle>
          <a:p>
            <a:pPr fontAlgn="ctr">
              <a:spcBef>
                <a:spcPct val="0"/>
              </a:spcBef>
            </a:pPr>
            <a:endParaRPr lang="ja-JP" altLang="en-US">
              <a:solidFill>
                <a:prstClr val="black">
                  <a:tint val="75000"/>
                </a:prstClr>
              </a:solidFill>
            </a:endParaRPr>
          </a:p>
        </p:txBody>
      </p:sp>
      <p:pic>
        <p:nvPicPr>
          <p:cNvPr id="1026" name="Picture 2" descr="大学入試センター"/>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4600369" y="50875"/>
            <a:ext cx="4509105" cy="504018"/>
          </a:xfrm>
          <a:prstGeom prst="rect">
            <a:avLst/>
          </a:prstGeom>
          <a:noFill/>
          <a:extLst>
            <a:ext uri="{909E8E84-426E-40DD-AFC4-6F175D3DCCD1}">
              <a14:hiddenFill xmlns:a14="http://schemas.microsoft.com/office/drawing/2010/main">
                <a:solidFill>
                  <a:srgbClr val="FFFFFF"/>
                </a:solidFill>
              </a14:hiddenFill>
            </a:ext>
          </a:extLst>
        </p:spPr>
      </p:pic>
      <p:cxnSp>
        <p:nvCxnSpPr>
          <p:cNvPr id="10" name="直線コネクタ 9"/>
          <p:cNvCxnSpPr/>
          <p:nvPr/>
        </p:nvCxnSpPr>
        <p:spPr>
          <a:xfrm>
            <a:off x="1" y="661236"/>
            <a:ext cx="9144000" cy="0"/>
          </a:xfrm>
          <a:prstGeom prst="line">
            <a:avLst/>
          </a:prstGeom>
          <a:ln w="63500">
            <a:gradFill flip="none" rotWithShape="1">
              <a:gsLst>
                <a:gs pos="0">
                  <a:srgbClr val="0000CC"/>
                </a:gs>
                <a:gs pos="62000">
                  <a:schemeClr val="tx2">
                    <a:lumMod val="60000"/>
                    <a:lumOff val="40000"/>
                  </a:schemeClr>
                </a:gs>
                <a:gs pos="100000">
                  <a:schemeClr val="tx2">
                    <a:lumMod val="40000"/>
                    <a:lumOff val="60000"/>
                  </a:schemeClr>
                </a:gs>
              </a:gsLst>
              <a:lin ang="0" scaled="1"/>
              <a:tileRect/>
            </a:gradFill>
          </a:ln>
        </p:spPr>
        <p:style>
          <a:lnRef idx="1">
            <a:schemeClr val="accent1"/>
          </a:lnRef>
          <a:fillRef idx="0">
            <a:schemeClr val="accent1"/>
          </a:fillRef>
          <a:effectRef idx="0">
            <a:schemeClr val="accent1"/>
          </a:effectRef>
          <a:fontRef idx="minor">
            <a:schemeClr val="tx1"/>
          </a:fontRef>
        </p:style>
      </p:cxnSp>
      <p:sp>
        <p:nvSpPr>
          <p:cNvPr id="7" name="スライド番号プレースホルダー 5">
            <a:extLst>
              <a:ext uri="{FF2B5EF4-FFF2-40B4-BE49-F238E27FC236}">
                <a16:creationId xmlns:a16="http://schemas.microsoft.com/office/drawing/2014/main" id="{090BE3B4-E672-4945-BA56-6D4F56CF533B}"/>
              </a:ext>
            </a:extLst>
          </p:cNvPr>
          <p:cNvSpPr>
            <a:spLocks noGrp="1"/>
          </p:cNvSpPr>
          <p:nvPr>
            <p:ph type="sldNum" sz="quarter" idx="4"/>
          </p:nvPr>
        </p:nvSpPr>
        <p:spPr>
          <a:xfrm>
            <a:off x="6975873" y="6457328"/>
            <a:ext cx="2133601" cy="366253"/>
          </a:xfrm>
          <a:prstGeom prst="rect">
            <a:avLst/>
          </a:prstGeom>
        </p:spPr>
        <p:txBody>
          <a:bodyPr vert="horz" lIns="94512" tIns="47256" rIns="94512" bIns="47256" rtlCol="0" anchor="ctr"/>
          <a:lstStyle>
            <a:lvl1pPr algn="r">
              <a:defRPr sz="1900">
                <a:solidFill>
                  <a:schemeClr val="tx1">
                    <a:tint val="75000"/>
                  </a:schemeClr>
                </a:solidFill>
              </a:defRPr>
            </a:lvl1pPr>
          </a:lstStyle>
          <a:p>
            <a:pPr fontAlgn="ctr">
              <a:spcBef>
                <a:spcPct val="0"/>
              </a:spcBef>
            </a:pPr>
            <a:fld id="{F14AF66F-3B4F-4E8B-A9F2-F8EEB7F87A3A}" type="slidenum">
              <a:rPr lang="ja-JP" altLang="en-US" smtClean="0">
                <a:solidFill>
                  <a:prstClr val="black">
                    <a:tint val="75000"/>
                  </a:prstClr>
                </a:solidFill>
              </a:rPr>
              <a:pPr fontAlgn="ctr">
                <a:spcBef>
                  <a:spcPct val="0"/>
                </a:spcBef>
              </a:pPr>
              <a:t>‹#›</a:t>
            </a:fld>
            <a:endParaRPr lang="ja-JP" altLang="en-US">
              <a:solidFill>
                <a:prstClr val="black">
                  <a:tint val="75000"/>
                </a:prstClr>
              </a:solidFill>
            </a:endParaRPr>
          </a:p>
        </p:txBody>
      </p:sp>
    </p:spTree>
    <p:extLst>
      <p:ext uri="{BB962C8B-B14F-4D97-AF65-F5344CB8AC3E}">
        <p14:creationId xmlns:p14="http://schemas.microsoft.com/office/powerpoint/2010/main" val="1422136644"/>
      </p:ext>
    </p:extLst>
  </p:cSld>
  <p:clrMap bg1="lt1" tx1="dk1" bg2="lt2" tx2="dk2" accent1="accent1" accent2="accent2" accent3="accent3" accent4="accent4" accent5="accent5" accent6="accent6" hlink="hlink" folHlink="folHlink"/>
  <p:sldLayoutIdLst>
    <p:sldLayoutId id="2147483711" r:id="rId1"/>
    <p:sldLayoutId id="2147483712" r:id="rId2"/>
    <p:sldLayoutId id="2147483713" r:id="rId3"/>
    <p:sldLayoutId id="2147483714" r:id="rId4"/>
    <p:sldLayoutId id="2147483715" r:id="rId5"/>
    <p:sldLayoutId id="2147483716" r:id="rId6"/>
    <p:sldLayoutId id="2147483717" r:id="rId7"/>
    <p:sldLayoutId id="2147483718" r:id="rId8"/>
    <p:sldLayoutId id="2147483719" r:id="rId9"/>
    <p:sldLayoutId id="2147483720" r:id="rId10"/>
    <p:sldLayoutId id="2147483721" r:id="rId11"/>
    <p:sldLayoutId id="2147483722" r:id="rId12"/>
    <p:sldLayoutId id="2147483723" r:id="rId13"/>
    <p:sldLayoutId id="2147483724" r:id="rId14"/>
    <p:sldLayoutId id="2147483725" r:id="rId15"/>
    <p:sldLayoutId id="2147483726" r:id="rId16"/>
    <p:sldLayoutId id="2147483727" r:id="rId17"/>
  </p:sldLayoutIdLst>
  <mc:AlternateContent xmlns:mc="http://schemas.openxmlformats.org/markup-compatibility/2006" xmlns:p14="http://schemas.microsoft.com/office/powerpoint/2010/main">
    <mc:Choice Requires="p14">
      <p:transition p14:dur="250">
        <p:fade/>
      </p:transition>
    </mc:Choice>
    <mc:Fallback>
      <p:transition>
        <p:fade/>
      </p:transition>
    </mc:Fallback>
  </mc:AlternateContent>
  <p:hf hdr="0" ftr="0" dt="0"/>
  <p:txStyles>
    <p:titleStyle>
      <a:lvl1pPr algn="ctr" defTabSz="945124" rtl="0" eaLnBrk="1" latinLnBrk="0" hangingPunct="1">
        <a:spcBef>
          <a:spcPct val="0"/>
        </a:spcBef>
        <a:buNone/>
        <a:defRPr kumimoji="1" sz="4500" kern="1200">
          <a:solidFill>
            <a:schemeClr val="tx1"/>
          </a:solidFill>
          <a:latin typeface="+mj-lt"/>
          <a:ea typeface="+mj-ea"/>
          <a:cs typeface="+mj-cs"/>
        </a:defRPr>
      </a:lvl1pPr>
    </p:titleStyle>
    <p:bodyStyle>
      <a:lvl1pPr marL="354421" indent="-354421" algn="l" defTabSz="945124" rtl="0" eaLnBrk="1" latinLnBrk="0" hangingPunct="1">
        <a:spcBef>
          <a:spcPct val="20000"/>
        </a:spcBef>
        <a:buFont typeface="Arial" pitchFamily="34" charset="0"/>
        <a:buChar char="•"/>
        <a:defRPr kumimoji="1" sz="3300" kern="1200">
          <a:solidFill>
            <a:schemeClr val="tx1"/>
          </a:solidFill>
          <a:latin typeface="+mn-lt"/>
          <a:ea typeface="+mn-ea"/>
          <a:cs typeface="+mn-cs"/>
        </a:defRPr>
      </a:lvl1pPr>
      <a:lvl2pPr marL="767913" indent="-295351" algn="l" defTabSz="945124" rtl="0" eaLnBrk="1" latinLnBrk="0" hangingPunct="1">
        <a:spcBef>
          <a:spcPct val="20000"/>
        </a:spcBef>
        <a:buFont typeface="Arial" pitchFamily="34" charset="0"/>
        <a:buChar char="–"/>
        <a:defRPr kumimoji="1" sz="2900" kern="1200">
          <a:solidFill>
            <a:schemeClr val="tx1"/>
          </a:solidFill>
          <a:latin typeface="+mn-lt"/>
          <a:ea typeface="+mn-ea"/>
          <a:cs typeface="+mn-cs"/>
        </a:defRPr>
      </a:lvl2pPr>
      <a:lvl3pPr marL="1181405" indent="-236281" algn="l" defTabSz="945124" rtl="0" eaLnBrk="1" latinLnBrk="0" hangingPunct="1">
        <a:spcBef>
          <a:spcPct val="20000"/>
        </a:spcBef>
        <a:buFont typeface="Arial" pitchFamily="34" charset="0"/>
        <a:buChar char="•"/>
        <a:defRPr kumimoji="1" sz="2500" kern="1200">
          <a:solidFill>
            <a:schemeClr val="tx1"/>
          </a:solidFill>
          <a:latin typeface="+mn-lt"/>
          <a:ea typeface="+mn-ea"/>
          <a:cs typeface="+mn-cs"/>
        </a:defRPr>
      </a:lvl3pPr>
      <a:lvl4pPr marL="1653967" indent="-236281" algn="l" defTabSz="945124" rtl="0" eaLnBrk="1" latinLnBrk="0" hangingPunct="1">
        <a:spcBef>
          <a:spcPct val="20000"/>
        </a:spcBef>
        <a:buFont typeface="Arial" pitchFamily="34" charset="0"/>
        <a:buChar char="–"/>
        <a:defRPr kumimoji="1" sz="2100" kern="1200">
          <a:solidFill>
            <a:schemeClr val="tx1"/>
          </a:solidFill>
          <a:latin typeface="+mn-lt"/>
          <a:ea typeface="+mn-ea"/>
          <a:cs typeface="+mn-cs"/>
        </a:defRPr>
      </a:lvl4pPr>
      <a:lvl5pPr marL="2126529" indent="-236281" algn="l" defTabSz="945124" rtl="0" eaLnBrk="1" latinLnBrk="0" hangingPunct="1">
        <a:spcBef>
          <a:spcPct val="20000"/>
        </a:spcBef>
        <a:buFont typeface="Arial" pitchFamily="34" charset="0"/>
        <a:buChar char="»"/>
        <a:defRPr kumimoji="1" sz="2100" kern="1200">
          <a:solidFill>
            <a:schemeClr val="tx1"/>
          </a:solidFill>
          <a:latin typeface="+mn-lt"/>
          <a:ea typeface="+mn-ea"/>
          <a:cs typeface="+mn-cs"/>
        </a:defRPr>
      </a:lvl5pPr>
      <a:lvl6pPr marL="2599091" indent="-236281" algn="l" defTabSz="945124" rtl="0" eaLnBrk="1" latinLnBrk="0" hangingPunct="1">
        <a:spcBef>
          <a:spcPct val="20000"/>
        </a:spcBef>
        <a:buFont typeface="Arial" pitchFamily="34" charset="0"/>
        <a:buChar char="•"/>
        <a:defRPr kumimoji="1" sz="2100" kern="1200">
          <a:solidFill>
            <a:schemeClr val="tx1"/>
          </a:solidFill>
          <a:latin typeface="+mn-lt"/>
          <a:ea typeface="+mn-ea"/>
          <a:cs typeface="+mn-cs"/>
        </a:defRPr>
      </a:lvl6pPr>
      <a:lvl7pPr marL="3071652" indent="-236281" algn="l" defTabSz="945124" rtl="0" eaLnBrk="1" latinLnBrk="0" hangingPunct="1">
        <a:spcBef>
          <a:spcPct val="20000"/>
        </a:spcBef>
        <a:buFont typeface="Arial" pitchFamily="34" charset="0"/>
        <a:buChar char="•"/>
        <a:defRPr kumimoji="1" sz="2100" kern="1200">
          <a:solidFill>
            <a:schemeClr val="tx1"/>
          </a:solidFill>
          <a:latin typeface="+mn-lt"/>
          <a:ea typeface="+mn-ea"/>
          <a:cs typeface="+mn-cs"/>
        </a:defRPr>
      </a:lvl7pPr>
      <a:lvl8pPr marL="3544214" indent="-236281" algn="l" defTabSz="945124" rtl="0" eaLnBrk="1" latinLnBrk="0" hangingPunct="1">
        <a:spcBef>
          <a:spcPct val="20000"/>
        </a:spcBef>
        <a:buFont typeface="Arial" pitchFamily="34" charset="0"/>
        <a:buChar char="•"/>
        <a:defRPr kumimoji="1" sz="2100" kern="1200">
          <a:solidFill>
            <a:schemeClr val="tx1"/>
          </a:solidFill>
          <a:latin typeface="+mn-lt"/>
          <a:ea typeface="+mn-ea"/>
          <a:cs typeface="+mn-cs"/>
        </a:defRPr>
      </a:lvl8pPr>
      <a:lvl9pPr marL="4016776" indent="-236281" algn="l" defTabSz="945124" rtl="0" eaLnBrk="1" latinLnBrk="0" hangingPunct="1">
        <a:spcBef>
          <a:spcPct val="20000"/>
        </a:spcBef>
        <a:buFont typeface="Arial" pitchFamily="34" charset="0"/>
        <a:buChar char="•"/>
        <a:defRPr kumimoji="1" sz="2100" kern="1200">
          <a:solidFill>
            <a:schemeClr val="tx1"/>
          </a:solidFill>
          <a:latin typeface="+mn-lt"/>
          <a:ea typeface="+mn-ea"/>
          <a:cs typeface="+mn-cs"/>
        </a:defRPr>
      </a:lvl9pPr>
    </p:bodyStyle>
    <p:otherStyle>
      <a:defPPr>
        <a:defRPr lang="ja-JP"/>
      </a:defPPr>
      <a:lvl1pPr marL="0" algn="l" defTabSz="945124" rtl="0" eaLnBrk="1" latinLnBrk="0" hangingPunct="1">
        <a:defRPr kumimoji="1" sz="1900" kern="1200">
          <a:solidFill>
            <a:schemeClr val="tx1"/>
          </a:solidFill>
          <a:latin typeface="+mn-lt"/>
          <a:ea typeface="+mn-ea"/>
          <a:cs typeface="+mn-cs"/>
        </a:defRPr>
      </a:lvl1pPr>
      <a:lvl2pPr marL="472562" algn="l" defTabSz="945124" rtl="0" eaLnBrk="1" latinLnBrk="0" hangingPunct="1">
        <a:defRPr kumimoji="1" sz="1900" kern="1200">
          <a:solidFill>
            <a:schemeClr val="tx1"/>
          </a:solidFill>
          <a:latin typeface="+mn-lt"/>
          <a:ea typeface="+mn-ea"/>
          <a:cs typeface="+mn-cs"/>
        </a:defRPr>
      </a:lvl2pPr>
      <a:lvl3pPr marL="945124" algn="l" defTabSz="945124" rtl="0" eaLnBrk="1" latinLnBrk="0" hangingPunct="1">
        <a:defRPr kumimoji="1" sz="1900" kern="1200">
          <a:solidFill>
            <a:schemeClr val="tx1"/>
          </a:solidFill>
          <a:latin typeface="+mn-lt"/>
          <a:ea typeface="+mn-ea"/>
          <a:cs typeface="+mn-cs"/>
        </a:defRPr>
      </a:lvl3pPr>
      <a:lvl4pPr marL="1417686" algn="l" defTabSz="945124" rtl="0" eaLnBrk="1" latinLnBrk="0" hangingPunct="1">
        <a:defRPr kumimoji="1" sz="1900" kern="1200">
          <a:solidFill>
            <a:schemeClr val="tx1"/>
          </a:solidFill>
          <a:latin typeface="+mn-lt"/>
          <a:ea typeface="+mn-ea"/>
          <a:cs typeface="+mn-cs"/>
        </a:defRPr>
      </a:lvl4pPr>
      <a:lvl5pPr marL="1890248" algn="l" defTabSz="945124" rtl="0" eaLnBrk="1" latinLnBrk="0" hangingPunct="1">
        <a:defRPr kumimoji="1" sz="1900" kern="1200">
          <a:solidFill>
            <a:schemeClr val="tx1"/>
          </a:solidFill>
          <a:latin typeface="+mn-lt"/>
          <a:ea typeface="+mn-ea"/>
          <a:cs typeface="+mn-cs"/>
        </a:defRPr>
      </a:lvl5pPr>
      <a:lvl6pPr marL="2362810" algn="l" defTabSz="945124" rtl="0" eaLnBrk="1" latinLnBrk="0" hangingPunct="1">
        <a:defRPr kumimoji="1" sz="1900" kern="1200">
          <a:solidFill>
            <a:schemeClr val="tx1"/>
          </a:solidFill>
          <a:latin typeface="+mn-lt"/>
          <a:ea typeface="+mn-ea"/>
          <a:cs typeface="+mn-cs"/>
        </a:defRPr>
      </a:lvl6pPr>
      <a:lvl7pPr marL="2835372" algn="l" defTabSz="945124" rtl="0" eaLnBrk="1" latinLnBrk="0" hangingPunct="1">
        <a:defRPr kumimoji="1" sz="1900" kern="1200">
          <a:solidFill>
            <a:schemeClr val="tx1"/>
          </a:solidFill>
          <a:latin typeface="+mn-lt"/>
          <a:ea typeface="+mn-ea"/>
          <a:cs typeface="+mn-cs"/>
        </a:defRPr>
      </a:lvl7pPr>
      <a:lvl8pPr marL="3307933" algn="l" defTabSz="945124" rtl="0" eaLnBrk="1" latinLnBrk="0" hangingPunct="1">
        <a:defRPr kumimoji="1" sz="1900" kern="1200">
          <a:solidFill>
            <a:schemeClr val="tx1"/>
          </a:solidFill>
          <a:latin typeface="+mn-lt"/>
          <a:ea typeface="+mn-ea"/>
          <a:cs typeface="+mn-cs"/>
        </a:defRPr>
      </a:lvl8pPr>
      <a:lvl9pPr marL="3780495" algn="l" defTabSz="945124" rtl="0" eaLnBrk="1" latinLnBrk="0" hangingPunct="1">
        <a:defRPr kumimoji="1" sz="19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xml" Type="http://schemas.openxmlformats.org/officeDocument/2006/relationships/notesSlide"/></Relationships>
</file>

<file path=ppt/slides/_rels/slide10.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0.xml" Type="http://schemas.openxmlformats.org/officeDocument/2006/relationships/notesSlide"/></Relationships>
</file>

<file path=ppt/slides/_rels/slide11.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1.xml" Type="http://schemas.openxmlformats.org/officeDocument/2006/relationships/notesSlide"/></Relationships>
</file>

<file path=ppt/slides/_rels/slide12.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2.xml" Type="http://schemas.openxmlformats.org/officeDocument/2006/relationships/notesSlide"/></Relationships>
</file>

<file path=ppt/slides/_rels/slide13.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3.xml" Type="http://schemas.openxmlformats.org/officeDocument/2006/relationships/notesSlide"/></Relationships>
</file>

<file path=ppt/slides/_rels/slide14.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4.xml" Type="http://schemas.openxmlformats.org/officeDocument/2006/relationships/notesSlide"/></Relationships>
</file>

<file path=ppt/slides/_rels/slide15.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5.xml" Type="http://schemas.openxmlformats.org/officeDocument/2006/relationships/notesSlide"/><Relationship Id="rId3" Target="../media/image2.png" Type="http://schemas.openxmlformats.org/officeDocument/2006/relationships/image"/></Relationships>
</file>

<file path=ppt/slides/_rels/slide16.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6.xml" Type="http://schemas.openxmlformats.org/officeDocument/2006/relationships/notesSlide"/></Relationships>
</file>

<file path=ppt/slides/_rels/slide17.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7.xml" Type="http://schemas.openxmlformats.org/officeDocument/2006/relationships/notesSlide"/></Relationships>
</file>

<file path=ppt/slides/_rels/slide18.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8.xml" Type="http://schemas.openxmlformats.org/officeDocument/2006/relationships/notesSlide"/></Relationships>
</file>

<file path=ppt/slides/_rels/slide19.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9.xml" Type="http://schemas.openxmlformats.org/officeDocument/2006/relationships/notesSlide"/></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2.xml" Type="http://schemas.openxmlformats.org/officeDocument/2006/relationships/notesSlide"/></Relationships>
</file>

<file path=ppt/slides/_rels/slide20.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20.xml" Type="http://schemas.openxmlformats.org/officeDocument/2006/relationships/notesSlide"/></Relationships>
</file>

<file path=ppt/slides/_rels/slide21.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21.xml" Type="http://schemas.openxmlformats.org/officeDocument/2006/relationships/notesSlide"/></Relationships>
</file>

<file path=ppt/slides/_rels/slide22.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22.xml" Type="http://schemas.openxmlformats.org/officeDocument/2006/relationships/notesSlide"/><Relationship Id="rId3" Target="../media/image3.png" Type="http://schemas.openxmlformats.org/officeDocument/2006/relationships/image"/></Relationships>
</file>

<file path=ppt/slides/_rels/slide23.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23.xml" Type="http://schemas.openxmlformats.org/officeDocument/2006/relationships/notesSlide"/><Relationship Id="rId3" Target="../media/image4.png" Type="http://schemas.openxmlformats.org/officeDocument/2006/relationships/image"/></Relationships>
</file>

<file path=ppt/slides/_rels/slide24.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24.xml" Type="http://schemas.openxmlformats.org/officeDocument/2006/relationships/notesSlide"/></Relationships>
</file>

<file path=ppt/slides/_rels/slide25.xml.rels><?xml version="1.0" encoding="UTF-8" standalone="yes"?><Relationships xmlns="http://schemas.openxmlformats.org/package/2006/relationships"><Relationship Id="rId1" Target="../slideLayouts/slideLayout2.xml" Type="http://schemas.openxmlformats.org/officeDocument/2006/relationships/slideLayout"/><Relationship Id="rId2" Target="../notesSlides/notesSlide25.xml" Type="http://schemas.openxmlformats.org/officeDocument/2006/relationships/notesSlide"/></Relationships>
</file>

<file path=ppt/slides/_rels/slide26.xml.rels><?xml version="1.0" encoding="UTF-8" standalone="yes"?><Relationships xmlns="http://schemas.openxmlformats.org/package/2006/relationships"><Relationship Id="rId1" Target="../slideLayouts/slideLayout2.xml" Type="http://schemas.openxmlformats.org/officeDocument/2006/relationships/slideLayout"/><Relationship Id="rId2" Target="../notesSlides/notesSlide26.xml" Type="http://schemas.openxmlformats.org/officeDocument/2006/relationships/notesSlide"/></Relationships>
</file>

<file path=ppt/slides/_rels/slide27.xml.rels><?xml version="1.0" encoding="UTF-8" standalone="yes"?><Relationships xmlns="http://schemas.openxmlformats.org/package/2006/relationships"><Relationship Id="rId1" Target="../slideLayouts/slideLayout2.xml" Type="http://schemas.openxmlformats.org/officeDocument/2006/relationships/slideLayout"/><Relationship Id="rId2" Target="../notesSlides/notesSlide27.xml" Type="http://schemas.openxmlformats.org/officeDocument/2006/relationships/notesSlide"/></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3.xml" Type="http://schemas.openxmlformats.org/officeDocument/2006/relationships/notesSlide"/></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4.xml" Type="http://schemas.openxmlformats.org/officeDocument/2006/relationships/notesSlide"/></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5.xml" Type="http://schemas.openxmlformats.org/officeDocument/2006/relationships/notesSlide"/></Relationships>
</file>

<file path=ppt/slides/_rels/slide6.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6.xml" Type="http://schemas.openxmlformats.org/officeDocument/2006/relationships/notesSlide"/></Relationships>
</file>

<file path=ppt/slides/_rels/slide7.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7.xml" Type="http://schemas.openxmlformats.org/officeDocument/2006/relationships/notesSlide"/></Relationships>
</file>

<file path=ppt/slides/_rels/slide8.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8.xml" Type="http://schemas.openxmlformats.org/officeDocument/2006/relationships/notesSlide"/></Relationships>
</file>

<file path=ppt/slides/_rels/slide9.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9.xml" Type="http://schemas.openxmlformats.org/officeDocument/2006/relationships/notesSlide"/></Relationships>
</file>

<file path=ppt/slides/slide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Rectangle 13"/>
          <p:cNvSpPr txBox="1">
            <a:spLocks noChangeArrowheads="1"/>
          </p:cNvSpPr>
          <p:nvPr/>
        </p:nvSpPr>
        <p:spPr>
          <a:xfrm>
            <a:off x="359569" y="2663638"/>
            <a:ext cx="8424862" cy="1225923"/>
          </a:xfrm>
          <a:prstGeom prst="rect">
            <a:avLst/>
          </a:prstGeom>
        </p:spPr>
        <p:txBody>
          <a:bodyPr/>
          <a:lstStyle>
            <a:lvl1pPr algn="ctr" defTabSz="945124" eaLnBrk="1" hangingPunct="1" latinLnBrk="0" rtl="0">
              <a:spcBef>
                <a:spcPct val="0"/>
              </a:spcBef>
              <a:buNone/>
              <a:defRPr kern="1200" kumimoji="1" sz="4500">
                <a:solidFill>
                  <a:schemeClr val="tx1"/>
                </a:solidFill>
                <a:latin typeface="+mj-lt"/>
                <a:ea typeface="+mj-ea"/>
                <a:cs typeface="+mj-cs"/>
              </a:defRPr>
            </a:lvl1pPr>
          </a:lstStyle>
          <a:p>
            <a:pPr fontAlgn="auto">
              <a:spcAft>
                <a:spcPts val="0"/>
              </a:spcAft>
            </a:pPr>
            <a:r>
              <a:rPr altLang="ja-JP" dirty="0" lang="en-US" sz="3600">
                <a:latin charset="-128" panose="020B0604030504040204" pitchFamily="50" typeface="メイリオ"/>
                <a:ea charset="-128" panose="020B0604030504040204" pitchFamily="50" typeface="メイリオ"/>
              </a:rPr>
              <a:t>Web</a:t>
            </a:r>
            <a:r>
              <a:rPr altLang="en-US" dirty="0" lang="ja-JP" sz="3600">
                <a:latin charset="-128" panose="020B0604030504040204" pitchFamily="50" typeface="メイリオ"/>
                <a:ea charset="-128" panose="020B0604030504040204" pitchFamily="50" typeface="メイリオ"/>
              </a:rPr>
              <a:t>出願手続きについて</a:t>
            </a:r>
            <a:endParaRPr altLang="ja-JP" dirty="0" lang="en-US" sz="3600">
              <a:latin charset="-128" panose="020B0604030504040204" pitchFamily="50" typeface="メイリオ"/>
              <a:ea charset="-128" panose="020B0604030504040204" pitchFamily="50" typeface="メイリオ"/>
            </a:endParaRPr>
          </a:p>
          <a:p>
            <a:pPr fontAlgn="auto">
              <a:spcAft>
                <a:spcPts val="0"/>
              </a:spcAft>
            </a:pPr>
            <a:r>
              <a:rPr altLang="ja-JP" dirty="0" lang="en-US" sz="3600">
                <a:latin charset="-128" panose="020B0604030504040204" pitchFamily="50" typeface="メイリオ"/>
                <a:ea charset="-128" panose="020B0604030504040204" pitchFamily="50" typeface="メイリオ"/>
              </a:rPr>
              <a:t>【</a:t>
            </a:r>
            <a:r>
              <a:rPr altLang="en-US" dirty="0" lang="ja-JP" sz="3600">
                <a:latin charset="-128" panose="020B0604030504040204" pitchFamily="50" typeface="メイリオ"/>
                <a:ea charset="-128" panose="020B0604030504040204" pitchFamily="50" typeface="メイリオ"/>
              </a:rPr>
              <a:t>概要</a:t>
            </a:r>
            <a:r>
              <a:rPr altLang="ja-JP" dirty="0" lang="en-US" sz="3600">
                <a:latin charset="-128" panose="020B0604030504040204" pitchFamily="50" typeface="メイリオ"/>
                <a:ea charset="-128" panose="020B0604030504040204" pitchFamily="50" typeface="メイリオ"/>
              </a:rPr>
              <a:t>】</a:t>
            </a:r>
          </a:p>
        </p:txBody>
      </p:sp>
      <p:sp>
        <p:nvSpPr>
          <p:cNvPr id="4" name="スライド番号プレースホルダー 3">
            <a:extLst>
              <a:ext uri="{FF2B5EF4-FFF2-40B4-BE49-F238E27FC236}">
                <a16:creationId xmlns:a16="http://schemas.microsoft.com/office/drawing/2014/main" id="{22B103AB-9B10-4E6B-80CA-D63D53B30591}"/>
              </a:ext>
            </a:extLst>
          </p:cNvPr>
          <p:cNvSpPr>
            <a:spLocks noGrp="1"/>
          </p:cNvSpPr>
          <p:nvPr>
            <p:ph idx="12" sz="quarter" type="sldNum"/>
          </p:nvPr>
        </p:nvSpPr>
        <p:spPr/>
        <p:txBody>
          <a:bodyPr/>
          <a:lstStyle/>
          <a:p>
            <a:fld id="{F14AF66F-3B4F-4E8B-A9F2-F8EEB7F87A3A}" type="slidenum">
              <a:rPr altLang="en-US" lang="ja-JP" smtClean="0">
                <a:solidFill>
                  <a:prstClr val="black">
                    <a:tint val="75000"/>
                  </a:prstClr>
                </a:solidFill>
              </a:rPr>
              <a:pPr/>
              <a:t>1</a:t>
            </a:fld>
            <a:endParaRPr altLang="en-US" lang="ja-JP">
              <a:solidFill>
                <a:prstClr val="black">
                  <a:tint val="75000"/>
                </a:prstClr>
              </a:solidFill>
            </a:endParaRPr>
          </a:p>
        </p:txBody>
      </p:sp>
      <p:sp>
        <p:nvSpPr>
          <p:cNvPr descr="センター外観・秋（20221116）.JPG" id="3" name="AutoShape 2">
            <a:extLst>
              <a:ext uri="{FF2B5EF4-FFF2-40B4-BE49-F238E27FC236}">
                <a16:creationId xmlns:a16="http://schemas.microsoft.com/office/drawing/2014/main" id="{04E4AB36-0FD9-47B2-A5A5-FAA93C8F61C7}"/>
              </a:ext>
            </a:extLst>
          </p:cNvPr>
          <p:cNvSpPr>
            <a:spLocks noChangeArrowheads="1" noChangeAspect="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anchor="t" anchorCtr="0" bIns="45720" compatLnSpc="1" lIns="91440" numCol="1" rIns="91440" tIns="45720" vert="horz" wrap="square">
            <a:prstTxWarp prst="textNoShape">
              <a:avLst/>
            </a:prstTxWarp>
          </a:bodyPr>
          <a:lstStyle/>
          <a:p>
            <a:endParaRPr altLang="en-US" lang="ja-JP"/>
          </a:p>
        </p:txBody>
      </p:sp>
      <p:sp>
        <p:nvSpPr>
          <p:cNvPr id="6" name="Rectangle 13">
            <a:extLst>
              <a:ext uri="{FF2B5EF4-FFF2-40B4-BE49-F238E27FC236}">
                <a16:creationId xmlns:a16="http://schemas.microsoft.com/office/drawing/2014/main" id="{5E839867-81A3-4A80-BD58-EF0E818D1608}"/>
              </a:ext>
            </a:extLst>
          </p:cNvPr>
          <p:cNvSpPr txBox="1">
            <a:spLocks noChangeArrowheads="1"/>
          </p:cNvSpPr>
          <p:nvPr/>
        </p:nvSpPr>
        <p:spPr>
          <a:xfrm>
            <a:off x="107504" y="0"/>
            <a:ext cx="3739821" cy="648072"/>
          </a:xfrm>
          <a:prstGeom prst="rect">
            <a:avLst/>
          </a:prstGeom>
        </p:spPr>
        <p:txBody>
          <a:bodyPr/>
          <a:lstStyle>
            <a:lvl1pPr algn="ctr" defTabSz="945124" eaLnBrk="1" hangingPunct="1" latinLnBrk="0" rtl="0">
              <a:spcBef>
                <a:spcPct val="0"/>
              </a:spcBef>
              <a:buNone/>
              <a:defRPr kern="1200" kumimoji="1" sz="4500">
                <a:solidFill>
                  <a:schemeClr val="tx1"/>
                </a:solidFill>
                <a:latin typeface="+mj-lt"/>
                <a:ea typeface="+mj-ea"/>
                <a:cs typeface="+mj-cs"/>
              </a:defRPr>
            </a:lvl1pPr>
          </a:lstStyle>
          <a:p>
            <a:pPr algn="l" fontAlgn="auto">
              <a:spcAft>
                <a:spcPts val="0"/>
              </a:spcAft>
            </a:pPr>
            <a:r>
              <a:rPr altLang="en-US" dirty="0" lang="ja-JP" sz="1800">
                <a:solidFill>
                  <a:srgbClr val="0070C0"/>
                </a:solidFill>
                <a:latin charset="-128" panose="020B0604030504040204" pitchFamily="50" typeface="メイリオ"/>
                <a:ea charset="-128" panose="020B0604030504040204" pitchFamily="50" typeface="メイリオ"/>
              </a:rPr>
              <a:t>令和９年度大学入学者選抜に係る大学入学共通テスト説明協議会</a:t>
            </a:r>
            <a:endParaRPr altLang="ja-JP" dirty="0" lang="en-US" sz="1800">
              <a:solidFill>
                <a:srgbClr val="0070C0"/>
              </a:solidFill>
              <a:latin charset="-128" panose="020B0604030504040204" pitchFamily="50" typeface="メイリオ"/>
              <a:ea charset="-128" panose="020B0604030504040204" pitchFamily="50" typeface="メイリオ"/>
            </a:endParaRPr>
          </a:p>
        </p:txBody>
      </p:sp>
      <p:sp>
        <p:nvSpPr>
          <p:cNvPr id="10" name="Rectangle 13">
            <a:extLst>
              <a:ext uri="{FF2B5EF4-FFF2-40B4-BE49-F238E27FC236}">
                <a16:creationId xmlns:a16="http://schemas.microsoft.com/office/drawing/2014/main" id="{8D97FDA5-2F67-4F3E-AB1D-ACDCCE9BC21F}"/>
              </a:ext>
            </a:extLst>
          </p:cNvPr>
          <p:cNvSpPr txBox="1">
            <a:spLocks noChangeArrowheads="1"/>
          </p:cNvSpPr>
          <p:nvPr/>
        </p:nvSpPr>
        <p:spPr>
          <a:xfrm>
            <a:off x="7740352" y="753541"/>
            <a:ext cx="1323727" cy="543749"/>
          </a:xfrm>
          <a:prstGeom prst="rect">
            <a:avLst/>
          </a:prstGeom>
          <a:solidFill>
            <a:schemeClr val="bg1"/>
          </a:solidFill>
          <a:ln w="28575">
            <a:solidFill>
              <a:schemeClr val="tx1"/>
            </a:solidFill>
          </a:ln>
        </p:spPr>
        <p:txBody>
          <a:bodyPr/>
          <a:lstStyle>
            <a:lvl1pPr algn="ctr" defTabSz="945124" eaLnBrk="1" hangingPunct="1" latinLnBrk="0" rtl="0">
              <a:spcBef>
                <a:spcPct val="0"/>
              </a:spcBef>
              <a:buNone/>
              <a:defRPr kern="1200" kumimoji="1" sz="4500">
                <a:solidFill>
                  <a:schemeClr val="tx1"/>
                </a:solidFill>
                <a:latin typeface="+mj-lt"/>
                <a:ea typeface="+mj-ea"/>
                <a:cs typeface="+mj-cs"/>
              </a:defRPr>
            </a:lvl1pPr>
          </a:lstStyle>
          <a:p>
            <a:pPr fontAlgn="auto">
              <a:spcAft>
                <a:spcPts val="0"/>
              </a:spcAft>
            </a:pPr>
            <a:r>
              <a:rPr altLang="en-US" b="0" dirty="0" lang="ja-JP" sz="2800">
                <a:latin charset="-128" panose="020B0604030504040204" pitchFamily="50" typeface="メイリオ"/>
                <a:ea charset="-128" panose="020B0604030504040204" pitchFamily="50" typeface="メイリオ"/>
              </a:rPr>
              <a:t>資料２</a:t>
            </a:r>
            <a:endParaRPr altLang="ja-JP" b="0" dirty="0" lang="en-US" sz="2800">
              <a:latin charset="-128" panose="020B0604030504040204" pitchFamily="50" typeface="メイリオ"/>
              <a:ea charset="-128" panose="020B0604030504040204" pitchFamily="50" typeface="メイリオ"/>
            </a:endParaRPr>
          </a:p>
        </p:txBody>
      </p:sp>
    </p:spTree>
    <p:extLst>
      <p:ext uri="{BB962C8B-B14F-4D97-AF65-F5344CB8AC3E}">
        <p14:creationId xmlns:p14="http://schemas.microsoft.com/office/powerpoint/2010/main" val="625986443"/>
      </p:ext>
    </p:extLst>
  </p:cSld>
  <p:clrMapOvr>
    <a:masterClrMapping/>
  </p:clrMapOvr>
  <mc:AlternateContent xmlns:mc="http://schemas.openxmlformats.org/markup-compatibility/2006" xmlns:p14="http://schemas.microsoft.com/office/powerpoint/2010/main">
    <mc:Choice Requires="p14">
      <p:transition p14:dur="250">
        <p:fade/>
      </p:transition>
    </mc:Choice>
    <mc:Fallback>
      <p:transition>
        <p:fade/>
      </p:transition>
    </mc:Fallback>
  </mc:AlternateContent>
</p:sld>
</file>

<file path=ppt/slides/slide1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3" name="スライド番号プレースホルダー 2">
            <a:extLst>
              <a:ext uri="{FF2B5EF4-FFF2-40B4-BE49-F238E27FC236}">
                <a16:creationId xmlns:a16="http://schemas.microsoft.com/office/drawing/2014/main" id="{1DC6BBF4-FEBE-4A71-9CD2-5AD9EDA6E8A3}"/>
              </a:ext>
            </a:extLst>
          </p:cNvPr>
          <p:cNvSpPr>
            <a:spLocks noGrp="1"/>
          </p:cNvSpPr>
          <p:nvPr>
            <p:ph idx="12" sz="quarter" type="sldNum"/>
          </p:nvPr>
        </p:nvSpPr>
        <p:spPr>
          <a:xfrm>
            <a:off x="7010399" y="6523191"/>
            <a:ext cx="2133601" cy="366253"/>
          </a:xfrm>
        </p:spPr>
        <p:txBody>
          <a:bodyPr/>
          <a:lstStyle/>
          <a:p>
            <a:fld id="{F14AF66F-3B4F-4E8B-A9F2-F8EEB7F87A3A}" type="slidenum">
              <a:rPr altLang="en-US" lang="ja-JP" smtClean="0">
                <a:solidFill>
                  <a:prstClr val="black">
                    <a:tint val="75000"/>
                  </a:prstClr>
                </a:solidFill>
              </a:rPr>
              <a:pPr/>
              <a:t>10</a:t>
            </a:fld>
            <a:endParaRPr altLang="en-US" dirty="0" lang="ja-JP">
              <a:solidFill>
                <a:prstClr val="black">
                  <a:tint val="75000"/>
                </a:prstClr>
              </a:solidFill>
            </a:endParaRPr>
          </a:p>
        </p:txBody>
      </p:sp>
      <p:sp>
        <p:nvSpPr>
          <p:cNvPr id="13" name="正方形/長方形 12">
            <a:extLst>
              <a:ext uri="{FF2B5EF4-FFF2-40B4-BE49-F238E27FC236}">
                <a16:creationId xmlns:a16="http://schemas.microsoft.com/office/drawing/2014/main" id="{F2C2C4EF-F59D-48CE-B31C-24568BBD095C}"/>
              </a:ext>
            </a:extLst>
          </p:cNvPr>
          <p:cNvSpPr/>
          <p:nvPr/>
        </p:nvSpPr>
        <p:spPr>
          <a:xfrm>
            <a:off x="421279" y="2480544"/>
            <a:ext cx="8301440" cy="822515"/>
          </a:xfrm>
          <a:prstGeom prst="rect">
            <a:avLst/>
          </a:prstGeom>
          <a:ln w="19050">
            <a:noFill/>
          </a:ln>
        </p:spPr>
        <p:txBody>
          <a:bodyPr anchor="ctr" bIns="72000" lIns="72000" rIns="72000" tIns="72000" wrap="square">
            <a:spAutoFit/>
          </a:bodyPr>
          <a:lstStyle/>
          <a:p>
            <a:r>
              <a:rPr altLang="en-US" b="0" dirty="0" kumimoji="0" lang="ja-JP" sz="2000">
                <a:latin charset="-128" panose="020B0604030504040204" pitchFamily="50" typeface="メイリオ"/>
                <a:ea charset="-128" panose="020B0604030504040204" pitchFamily="50" typeface="メイリオ"/>
              </a:rPr>
              <a:t>○　「出願内容の登録」及び「検定料等の支払い」を行うことにより、 </a:t>
            </a:r>
            <a:endParaRPr altLang="ja-JP" b="0" dirty="0" kumimoji="0" lang="en-US" sz="2000">
              <a:latin charset="-128" panose="020B0604030504040204" pitchFamily="50" typeface="メイリオ"/>
              <a:ea charset="-128" panose="020B0604030504040204" pitchFamily="50" typeface="メイリオ"/>
            </a:endParaRPr>
          </a:p>
          <a:p>
            <a:r>
              <a:rPr altLang="ja-JP" b="0" dirty="0" kumimoji="0" lang="en-US" sz="2000">
                <a:latin charset="-128" panose="020B0604030504040204" pitchFamily="50" typeface="メイリオ"/>
                <a:ea charset="-128" panose="020B0604030504040204" pitchFamily="50" typeface="メイリオ"/>
              </a:rPr>
              <a:t>    </a:t>
            </a:r>
            <a:r>
              <a:rPr altLang="en-US" b="0" dirty="0" kumimoji="0" lang="ja-JP" sz="2000">
                <a:latin charset="-128" panose="020B0604030504040204" pitchFamily="50" typeface="メイリオ"/>
                <a:ea charset="-128" panose="020B0604030504040204" pitchFamily="50" typeface="メイリオ"/>
              </a:rPr>
              <a:t>出願完了。</a:t>
            </a:r>
            <a:r>
              <a:rPr altLang="ja-JP" b="0" dirty="0" kumimoji="0" lang="en-US" sz="2000">
                <a:latin charset="-128" panose="020B0604030504040204" pitchFamily="50" typeface="メイリオ"/>
                <a:ea charset="-128" panose="020B0604030504040204" pitchFamily="50" typeface="メイリオ"/>
              </a:rPr>
              <a:t>(</a:t>
            </a:r>
            <a:r>
              <a:rPr altLang="en-US" b="0" dirty="0" kumimoji="0" lang="ja-JP" sz="2000">
                <a:latin charset="-128" panose="020B0604030504040204" pitchFamily="50" typeface="メイリオ"/>
                <a:ea charset="-128" panose="020B0604030504040204" pitchFamily="50" typeface="メイリオ"/>
              </a:rPr>
              <a:t>出願完了後、メール及びマイページのお知らせで通知）</a:t>
            </a:r>
            <a:endParaRPr altLang="ja-JP" b="0" dirty="0" kumimoji="0" lang="en-US" sz="2000">
              <a:latin charset="-128" panose="020B0604030504040204" pitchFamily="50" typeface="メイリオ"/>
              <a:ea charset="-128" panose="020B0604030504040204" pitchFamily="50" typeface="メイリオ"/>
            </a:endParaRPr>
          </a:p>
        </p:txBody>
      </p:sp>
      <p:sp>
        <p:nvSpPr>
          <p:cNvPr id="6" name="正方形/長方形 5">
            <a:extLst>
              <a:ext uri="{FF2B5EF4-FFF2-40B4-BE49-F238E27FC236}">
                <a16:creationId xmlns:a16="http://schemas.microsoft.com/office/drawing/2014/main" id="{F38DD73C-E8CB-47CA-90DC-200DA7FF75F2}"/>
              </a:ext>
            </a:extLst>
          </p:cNvPr>
          <p:cNvSpPr/>
          <p:nvPr/>
        </p:nvSpPr>
        <p:spPr>
          <a:xfrm>
            <a:off x="628920" y="3742952"/>
            <a:ext cx="8000101" cy="769441"/>
          </a:xfrm>
          <a:prstGeom prst="rect">
            <a:avLst/>
          </a:prstGeom>
          <a:solidFill>
            <a:srgbClr val="FFE1FF"/>
          </a:solidFill>
          <a:ln w="19050">
            <a:noFill/>
          </a:ln>
        </p:spPr>
        <p:txBody>
          <a:bodyPr wrap="square">
            <a:spAutoFit/>
          </a:bodyPr>
          <a:lstStyle/>
          <a:p>
            <a:r>
              <a:rPr altLang="en-US" dirty="0" kumimoji="0" lang="ja-JP" sz="2000">
                <a:latin charset="-128" panose="020B0604030504040204" pitchFamily="50" typeface="メイリオ"/>
                <a:ea charset="-128" panose="020B0604030504040204" pitchFamily="50" typeface="メイリオ"/>
              </a:rPr>
              <a:t>　　</a:t>
            </a:r>
            <a:r>
              <a:rPr altLang="en-US" b="0" dirty="0" kumimoji="0" lang="ja-JP" sz="2000">
                <a:latin charset="-128" panose="020B0604030504040204" pitchFamily="50" typeface="メイリオ"/>
                <a:ea charset="-128" panose="020B0604030504040204" pitchFamily="50" typeface="メイリオ"/>
              </a:rPr>
              <a:t>出願内容の登録をしていても、</a:t>
            </a:r>
            <a:r>
              <a:rPr altLang="en-US" dirty="0" kumimoji="0" lang="ja-JP" sz="2000" u="sng">
                <a:solidFill>
                  <a:srgbClr val="FF0000"/>
                </a:solidFill>
                <a:latin charset="-128" panose="020B0604030504040204" pitchFamily="50" typeface="メイリオ"/>
                <a:ea charset="-128" panose="020B0604030504040204" pitchFamily="50" typeface="メイリオ"/>
              </a:rPr>
              <a:t>期間内に検定料が支払われな </a:t>
            </a:r>
            <a:endParaRPr altLang="ja-JP" dirty="0" kumimoji="0" lang="en-US" sz="2000" u="sng">
              <a:solidFill>
                <a:srgbClr val="FF0000"/>
              </a:solidFill>
              <a:latin charset="-128" panose="020B0604030504040204" pitchFamily="50" typeface="メイリオ"/>
              <a:ea charset="-128" panose="020B0604030504040204" pitchFamily="50" typeface="メイリオ"/>
            </a:endParaRPr>
          </a:p>
          <a:p>
            <a:r>
              <a:rPr altLang="ja-JP" dirty="0" kumimoji="0" lang="en-US" sz="2000">
                <a:solidFill>
                  <a:srgbClr val="FF0000"/>
                </a:solidFill>
                <a:latin charset="-128" panose="020B0604030504040204" pitchFamily="50" typeface="メイリオ"/>
                <a:ea charset="-128" panose="020B0604030504040204" pitchFamily="50" typeface="メイリオ"/>
              </a:rPr>
              <a:t>   </a:t>
            </a:r>
            <a:r>
              <a:rPr altLang="en-US" dirty="0" kumimoji="0" lang="ja-JP" sz="2000" u="sng">
                <a:solidFill>
                  <a:srgbClr val="FF0000"/>
                </a:solidFill>
                <a:latin charset="-128" panose="020B0604030504040204" pitchFamily="50" typeface="メイリオ"/>
                <a:ea charset="-128" panose="020B0604030504040204" pitchFamily="50" typeface="メイリオ"/>
              </a:rPr>
              <a:t>かった場合</a:t>
            </a:r>
            <a:r>
              <a:rPr altLang="en-US" b="0" dirty="0" kumimoji="0" lang="ja-JP" sz="2000">
                <a:latin charset="-128" panose="020B0604030504040204" pitchFamily="50" typeface="メイリオ"/>
                <a:ea charset="-128" panose="020B0604030504040204" pitchFamily="50" typeface="メイリオ"/>
              </a:rPr>
              <a:t>は、出願は受理されず、</a:t>
            </a:r>
            <a:r>
              <a:rPr altLang="en-US" dirty="0" kumimoji="0" lang="ja-JP" sz="2000" u="sng">
                <a:solidFill>
                  <a:srgbClr val="FF0000"/>
                </a:solidFill>
                <a:latin charset="-128" panose="020B0604030504040204" pitchFamily="50" typeface="メイリオ"/>
                <a:ea charset="-128" panose="020B0604030504040204" pitchFamily="50" typeface="メイリオ"/>
              </a:rPr>
              <a:t>共通テストを受験できない</a:t>
            </a:r>
            <a:r>
              <a:rPr altLang="en-US" dirty="0" kumimoji="0" lang="ja-JP" sz="2000">
                <a:latin charset="-128" panose="020B0604030504040204" pitchFamily="50" typeface="メイリオ"/>
                <a:ea charset="-128" panose="020B0604030504040204" pitchFamily="50" typeface="メイリオ"/>
              </a:rPr>
              <a:t>。</a:t>
            </a:r>
          </a:p>
        </p:txBody>
      </p:sp>
      <p:grpSp>
        <p:nvGrpSpPr>
          <p:cNvPr id="43" name="グループ化 42">
            <a:extLst>
              <a:ext uri="{FF2B5EF4-FFF2-40B4-BE49-F238E27FC236}">
                <a16:creationId xmlns:a16="http://schemas.microsoft.com/office/drawing/2014/main" id="{5DB4AD71-C6EE-43C6-951C-1BB7E8435352}"/>
              </a:ext>
            </a:extLst>
          </p:cNvPr>
          <p:cNvGrpSpPr/>
          <p:nvPr/>
        </p:nvGrpSpPr>
        <p:grpSpPr>
          <a:xfrm>
            <a:off x="245576" y="976983"/>
            <a:ext cx="8652847" cy="769440"/>
            <a:chOff x="5833" y="309664"/>
            <a:chExt cx="6147703" cy="581648"/>
          </a:xfrm>
        </p:grpSpPr>
        <p:grpSp>
          <p:nvGrpSpPr>
            <p:cNvPr id="44" name="グループ化 43">
              <a:extLst>
                <a:ext uri="{FF2B5EF4-FFF2-40B4-BE49-F238E27FC236}">
                  <a16:creationId xmlns:a16="http://schemas.microsoft.com/office/drawing/2014/main" id="{C0577B30-C9F0-4A2C-9088-67B2E9F2CE16}"/>
                </a:ext>
              </a:extLst>
            </p:cNvPr>
            <p:cNvGrpSpPr/>
            <p:nvPr/>
          </p:nvGrpSpPr>
          <p:grpSpPr>
            <a:xfrm>
              <a:off x="5255580" y="309664"/>
              <a:ext cx="897956" cy="581648"/>
              <a:chOff x="188661" y="-58642"/>
              <a:chExt cx="1419363" cy="583741"/>
            </a:xfrm>
          </p:grpSpPr>
          <p:sp>
            <p:nvSpPr>
              <p:cNvPr id="61" name="矢印: 山形 60">
                <a:extLst>
                  <a:ext uri="{FF2B5EF4-FFF2-40B4-BE49-F238E27FC236}">
                    <a16:creationId xmlns:a16="http://schemas.microsoft.com/office/drawing/2014/main" id="{0F09B426-70D0-4DD3-B7F5-8C6B74C8EC92}"/>
                  </a:ext>
                </a:extLst>
              </p:cNvPr>
              <p:cNvSpPr/>
              <p:nvPr/>
            </p:nvSpPr>
            <p:spPr>
              <a:xfrm>
                <a:off x="188661" y="23"/>
                <a:ext cx="1419363" cy="474345"/>
              </a:xfrm>
              <a:prstGeom prst="chevron">
                <a:avLst>
                  <a:gd fmla="val 51649" name="adj"/>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anchor="ctr" anchorCtr="0" bIns="45720" compatLnSpc="1" forceAA="0" fromWordArt="0" lIns="91440" numCol="1" rIns="91440" rot="0" rtlCol="0" spcCol="0" spcFirstLastPara="0" tIns="45720" vert="horz" wrap="square">
                <a:prstTxWarp prst="textNoShape">
                  <a:avLst/>
                </a:prstTxWarp>
                <a:noAutofit/>
              </a:bodyPr>
              <a:lstStyle/>
              <a:p>
                <a:endParaRPr altLang="en-US" dirty="0" lang="ja-JP" sz="2000">
                  <a:latin charset="-128" panose="020F0600000000000000" pitchFamily="50" typeface="HG丸ｺﾞｼｯｸM-PRO"/>
                  <a:ea charset="-128" panose="020F0600000000000000" pitchFamily="50" typeface="HG丸ｺﾞｼｯｸM-PRO"/>
                </a:endParaRPr>
              </a:p>
            </p:txBody>
          </p:sp>
          <p:sp>
            <p:nvSpPr>
              <p:cNvPr id="62" name="テキスト ボックス 2">
                <a:extLst>
                  <a:ext uri="{FF2B5EF4-FFF2-40B4-BE49-F238E27FC236}">
                    <a16:creationId xmlns:a16="http://schemas.microsoft.com/office/drawing/2014/main" id="{1232383E-62FF-4C06-AAEC-2C132A13A6B3}"/>
                  </a:ext>
                </a:extLst>
              </p:cNvPr>
              <p:cNvSpPr txBox="1">
                <a:spLocks noChangeArrowheads="1"/>
              </p:cNvSpPr>
              <p:nvPr/>
            </p:nvSpPr>
            <p:spPr bwMode="auto">
              <a:xfrm>
                <a:off x="470984" y="-58642"/>
                <a:ext cx="971421" cy="583741"/>
              </a:xfrm>
              <a:prstGeom prst="rect">
                <a:avLst/>
              </a:prstGeom>
              <a:noFill/>
              <a:ln w="9525">
                <a:noFill/>
                <a:miter lim="800000"/>
                <a:headEnd/>
                <a:tailEnd/>
              </a:ln>
            </p:spPr>
            <p:txBody>
              <a:bodyPr anchor="t" anchorCtr="0" bIns="45720" lIns="91440" rIns="91440" rot="0" tIns="45720" vert="horz" wrap="square">
                <a:spAutoFit/>
              </a:bodyPr>
              <a:lstStyle/>
              <a:p>
                <a:pPr algn="just">
                  <a:spcAft>
                    <a:spcPts val="0"/>
                  </a:spcAft>
                </a:pPr>
                <a:r>
                  <a:rPr dirty="0" kern="100" lang="ja-JP" sz="2000">
                    <a:solidFill>
                      <a:srgbClr val="FFFFFF"/>
                    </a:solidFill>
                    <a:effectLst/>
                    <a:latin charset="-128" panose="020F0600000000000000" pitchFamily="50" typeface="HG丸ｺﾞｼｯｸM-PRO"/>
                    <a:ea charset="-128" panose="020F0600000000000000" pitchFamily="50" typeface="HG丸ｺﾞｼｯｸM-PRO"/>
                  </a:rPr>
                  <a:t>出願</a:t>
                </a:r>
                <a:endParaRPr dirty="0" kern="100" lang="ja-JP" sz="2000">
                  <a:effectLst/>
                  <a:latin charset="-128" panose="020F0600000000000000" pitchFamily="50" typeface="HG丸ｺﾞｼｯｸM-PRO"/>
                  <a:ea charset="-128" panose="020F0600000000000000" pitchFamily="50" typeface="HG丸ｺﾞｼｯｸM-PRO"/>
                </a:endParaRPr>
              </a:p>
              <a:p>
                <a:pPr algn="just">
                  <a:spcAft>
                    <a:spcPts val="0"/>
                  </a:spcAft>
                </a:pPr>
                <a:r>
                  <a:rPr dirty="0" kern="100" lang="ja-JP" sz="2000">
                    <a:solidFill>
                      <a:srgbClr val="FFFFFF"/>
                    </a:solidFill>
                    <a:effectLst/>
                    <a:latin charset="-128" panose="020B0604030504040204" pitchFamily="50" typeface="メイリオ"/>
                    <a:ea charset="-128" panose="020B0604030504040204" pitchFamily="50" typeface="メイリオ"/>
                  </a:rPr>
                  <a:t>完了</a:t>
                </a:r>
                <a:endParaRPr dirty="0" kern="100" lang="ja-JP" sz="2000">
                  <a:effectLst/>
                  <a:latin charset="-128" panose="020B0604030504040204" pitchFamily="50" typeface="メイリオ"/>
                  <a:ea charset="-128" panose="020B0604030504040204" pitchFamily="50" typeface="メイリオ"/>
                </a:endParaRPr>
              </a:p>
            </p:txBody>
          </p:sp>
        </p:grpSp>
        <p:grpSp>
          <p:nvGrpSpPr>
            <p:cNvPr id="45" name="グループ化 44">
              <a:extLst>
                <a:ext uri="{FF2B5EF4-FFF2-40B4-BE49-F238E27FC236}">
                  <a16:creationId xmlns:a16="http://schemas.microsoft.com/office/drawing/2014/main" id="{77F3C3FC-D4F2-4DAD-B385-02E9270FF232}"/>
                </a:ext>
              </a:extLst>
            </p:cNvPr>
            <p:cNvGrpSpPr/>
            <p:nvPr/>
          </p:nvGrpSpPr>
          <p:grpSpPr>
            <a:xfrm>
              <a:off x="5833" y="330613"/>
              <a:ext cx="5397626" cy="515608"/>
              <a:chOff x="5833" y="330613"/>
              <a:chExt cx="5397626" cy="515608"/>
            </a:xfrm>
          </p:grpSpPr>
          <p:grpSp>
            <p:nvGrpSpPr>
              <p:cNvPr id="46" name="グループ化 45">
                <a:extLst>
                  <a:ext uri="{FF2B5EF4-FFF2-40B4-BE49-F238E27FC236}">
                    <a16:creationId xmlns:a16="http://schemas.microsoft.com/office/drawing/2014/main" id="{08B2C97B-A41E-45C0-937C-3C0AF3129292}"/>
                  </a:ext>
                </a:extLst>
              </p:cNvPr>
              <p:cNvGrpSpPr/>
              <p:nvPr/>
            </p:nvGrpSpPr>
            <p:grpSpPr>
              <a:xfrm>
                <a:off x="5833" y="371241"/>
                <a:ext cx="1051379" cy="474980"/>
                <a:chOff x="23155" y="9045"/>
                <a:chExt cx="831394" cy="475013"/>
              </a:xfrm>
            </p:grpSpPr>
            <p:sp>
              <p:nvSpPr>
                <p:cNvPr id="59" name="矢印: 五方向 58">
                  <a:extLst>
                    <a:ext uri="{FF2B5EF4-FFF2-40B4-BE49-F238E27FC236}">
                      <a16:creationId xmlns:a16="http://schemas.microsoft.com/office/drawing/2014/main" id="{DBF5CFAC-E871-42C0-BB71-A71C1431726A}"/>
                    </a:ext>
                  </a:extLst>
                </p:cNvPr>
                <p:cNvSpPr/>
                <p:nvPr/>
              </p:nvSpPr>
              <p:spPr>
                <a:xfrm>
                  <a:off x="23155" y="9045"/>
                  <a:ext cx="831394" cy="475013"/>
                </a:xfrm>
                <a:prstGeom prst="homePlate">
                  <a:avLst/>
                </a:prstGeom>
                <a:solidFill>
                  <a:schemeClr val="accent4">
                    <a:lumMod val="20000"/>
                    <a:lumOff val="80000"/>
                  </a:schemeClr>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anchor="ctr" anchorCtr="0" bIns="45720" compatLnSpc="1" forceAA="0" fromWordArt="0" lIns="91440" numCol="1" rIns="91440" rot="0" rtlCol="0" spcCol="0" spcFirstLastPara="0" tIns="45720" vert="horz" wrap="square">
                  <a:prstTxWarp prst="textNoShape">
                    <a:avLst/>
                  </a:prstTxWarp>
                  <a:noAutofit/>
                </a:bodyPr>
                <a:lstStyle/>
                <a:p>
                  <a:endParaRPr altLang="en-US" lang="ja-JP" sz="2000">
                    <a:latin charset="-128" panose="020F0600000000000000" pitchFamily="50" typeface="HG丸ｺﾞｼｯｸM-PRO"/>
                    <a:ea charset="-128" panose="020F0600000000000000" pitchFamily="50" typeface="HG丸ｺﾞｼｯｸM-PRO"/>
                  </a:endParaRPr>
                </a:p>
              </p:txBody>
            </p:sp>
            <p:sp>
              <p:nvSpPr>
                <p:cNvPr id="60" name="テキスト ボックス 2">
                  <a:extLst>
                    <a:ext uri="{FF2B5EF4-FFF2-40B4-BE49-F238E27FC236}">
                      <a16:creationId xmlns:a16="http://schemas.microsoft.com/office/drawing/2014/main" id="{E9B3518A-A498-48F6-B54A-DF082B4E6E3C}"/>
                    </a:ext>
                  </a:extLst>
                </p:cNvPr>
                <p:cNvSpPr txBox="1">
                  <a:spLocks noChangeArrowheads="1"/>
                </p:cNvSpPr>
                <p:nvPr/>
              </p:nvSpPr>
              <p:spPr bwMode="auto">
                <a:xfrm>
                  <a:off x="43537" y="97619"/>
                  <a:ext cx="683698" cy="310045"/>
                </a:xfrm>
                <a:prstGeom prst="rect">
                  <a:avLst/>
                </a:prstGeom>
                <a:noFill/>
                <a:ln w="9525">
                  <a:noFill/>
                  <a:miter lim="800000"/>
                  <a:headEnd/>
                  <a:tailEnd/>
                </a:ln>
              </p:spPr>
              <p:txBody>
                <a:bodyPr anchor="ctr" anchorCtr="0" bIns="45720" lIns="91440" rIns="91440" rot="0" tIns="45720" vert="horz" wrap="square">
                  <a:noAutofit/>
                </a:bodyPr>
                <a:lstStyle/>
                <a:p>
                  <a:pPr algn="l">
                    <a:lnSpc>
                      <a:spcPts val="1360"/>
                    </a:lnSpc>
                    <a:spcAft>
                      <a:spcPts val="0"/>
                    </a:spcAft>
                  </a:pPr>
                  <a:r>
                    <a:rPr b="1" dirty="0" kern="100" lang="ja-JP" sz="1800">
                      <a:solidFill>
                        <a:srgbClr val="8064A2"/>
                      </a:solidFill>
                      <a:effectLst/>
                      <a:latin charset="-128" panose="020F0600000000000000" pitchFamily="50" typeface="HG丸ｺﾞｼｯｸM-PRO"/>
                      <a:ea charset="-128" panose="020F0600000000000000" pitchFamily="50" typeface="HG丸ｺﾞｼｯｸM-PRO"/>
                    </a:rPr>
                    <a:t>事前準備</a:t>
                  </a:r>
                  <a:endParaRPr dirty="0" kern="100" lang="ja-JP" sz="1800">
                    <a:effectLst/>
                    <a:latin charset="-128" panose="020F0600000000000000" pitchFamily="50" typeface="HG丸ｺﾞｼｯｸM-PRO"/>
                    <a:ea charset="-128" panose="020F0600000000000000" pitchFamily="50" typeface="HG丸ｺﾞｼｯｸM-PRO"/>
                  </a:endParaRPr>
                </a:p>
              </p:txBody>
            </p:sp>
          </p:grpSp>
          <p:grpSp>
            <p:nvGrpSpPr>
              <p:cNvPr id="47" name="グループ化 46">
                <a:extLst>
                  <a:ext uri="{FF2B5EF4-FFF2-40B4-BE49-F238E27FC236}">
                    <a16:creationId xmlns:a16="http://schemas.microsoft.com/office/drawing/2014/main" id="{48FD692E-D71B-412D-AAC4-D0ADD2839148}"/>
                  </a:ext>
                </a:extLst>
              </p:cNvPr>
              <p:cNvGrpSpPr/>
              <p:nvPr/>
            </p:nvGrpSpPr>
            <p:grpSpPr>
              <a:xfrm>
                <a:off x="901336" y="353333"/>
                <a:ext cx="1213526" cy="488565"/>
                <a:chOff x="43713" y="-14806"/>
                <a:chExt cx="1145387" cy="489151"/>
              </a:xfrm>
            </p:grpSpPr>
            <p:sp>
              <p:nvSpPr>
                <p:cNvPr id="57" name="矢印: 山形 56">
                  <a:extLst>
                    <a:ext uri="{FF2B5EF4-FFF2-40B4-BE49-F238E27FC236}">
                      <a16:creationId xmlns:a16="http://schemas.microsoft.com/office/drawing/2014/main" id="{D9DC97BE-92E4-4B52-B5F0-D0055C90B153}"/>
                    </a:ext>
                  </a:extLst>
                </p:cNvPr>
                <p:cNvSpPr/>
                <p:nvPr/>
              </p:nvSpPr>
              <p:spPr>
                <a:xfrm>
                  <a:off x="43713" y="0"/>
                  <a:ext cx="1145387" cy="474345"/>
                </a:xfrm>
                <a:prstGeom prst="chevron">
                  <a:avLst/>
                </a:prstGeom>
                <a:solidFill>
                  <a:schemeClr val="accent4">
                    <a:lumMod val="20000"/>
                    <a:lumOff val="80000"/>
                  </a:schemeClr>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anchor="ctr" anchorCtr="0" bIns="45720" compatLnSpc="1" forceAA="0" fromWordArt="0" lIns="91440" numCol="1" rIns="91440" rot="0" rtlCol="0" spcCol="0" spcFirstLastPara="0" tIns="45720" vert="horz" wrap="square">
                  <a:prstTxWarp prst="textNoShape">
                    <a:avLst/>
                  </a:prstTxWarp>
                  <a:noAutofit/>
                </a:bodyPr>
                <a:lstStyle/>
                <a:p>
                  <a:endParaRPr altLang="en-US" lang="ja-JP" sz="2000">
                    <a:latin charset="-128" panose="020F0600000000000000" pitchFamily="50" typeface="HG丸ｺﾞｼｯｸM-PRO"/>
                    <a:ea charset="-128" panose="020F0600000000000000" pitchFamily="50" typeface="HG丸ｺﾞｼｯｸM-PRO"/>
                  </a:endParaRPr>
                </a:p>
              </p:txBody>
            </p:sp>
            <p:sp>
              <p:nvSpPr>
                <p:cNvPr id="58" name="テキスト ボックス 2">
                  <a:extLst>
                    <a:ext uri="{FF2B5EF4-FFF2-40B4-BE49-F238E27FC236}">
                      <a16:creationId xmlns:a16="http://schemas.microsoft.com/office/drawing/2014/main" id="{59DE7712-58CD-4A0B-A074-DBA6CD80C8CB}"/>
                    </a:ext>
                  </a:extLst>
                </p:cNvPr>
                <p:cNvSpPr txBox="1">
                  <a:spLocks noChangeArrowheads="1"/>
                </p:cNvSpPr>
                <p:nvPr/>
              </p:nvSpPr>
              <p:spPr bwMode="auto">
                <a:xfrm>
                  <a:off x="150091" y="-14806"/>
                  <a:ext cx="935175" cy="391775"/>
                </a:xfrm>
                <a:prstGeom prst="rect">
                  <a:avLst/>
                </a:prstGeom>
                <a:noFill/>
                <a:ln w="9525">
                  <a:noFill/>
                  <a:miter lim="800000"/>
                  <a:headEnd/>
                  <a:tailEnd/>
                </a:ln>
              </p:spPr>
              <p:txBody>
                <a:bodyPr anchor="t" anchorCtr="0" bIns="45720" lIns="91440" rIns="91440" rot="0" tIns="45720" vert="horz" wrap="square">
                  <a:noAutofit/>
                </a:bodyPr>
                <a:lstStyle/>
                <a:p>
                  <a:pPr algn="ctr">
                    <a:spcAft>
                      <a:spcPts val="0"/>
                    </a:spcAft>
                  </a:pPr>
                  <a:r>
                    <a:rPr b="1" dirty="0" kern="100" lang="ja-JP" sz="1600">
                      <a:solidFill>
                        <a:srgbClr val="8064A2"/>
                      </a:solidFill>
                      <a:effectLst/>
                      <a:latin charset="-128" panose="020F0600000000000000" pitchFamily="50" typeface="HG丸ｺﾞｼｯｸM-PRO"/>
                      <a:ea charset="-128" panose="020F0600000000000000" pitchFamily="50" typeface="HG丸ｺﾞｼｯｸM-PRO"/>
                    </a:rPr>
                    <a:t>出願サイト</a:t>
                  </a:r>
                  <a:endParaRPr altLang="ja-JP" b="1" dirty="0" kern="100" lang="en-US" sz="1600">
                    <a:solidFill>
                      <a:srgbClr val="8064A2"/>
                    </a:solidFill>
                    <a:effectLst/>
                    <a:latin charset="-128" panose="020F0600000000000000" pitchFamily="50" typeface="HG丸ｺﾞｼｯｸM-PRO"/>
                    <a:ea charset="-128" panose="020F0600000000000000" pitchFamily="50" typeface="HG丸ｺﾞｼｯｸM-PRO"/>
                  </a:endParaRPr>
                </a:p>
                <a:p>
                  <a:pPr algn="ctr">
                    <a:spcAft>
                      <a:spcPts val="0"/>
                    </a:spcAft>
                  </a:pPr>
                  <a:r>
                    <a:rPr b="1" dirty="0" kern="100" lang="ja-JP" sz="1600">
                      <a:solidFill>
                        <a:srgbClr val="8064A2"/>
                      </a:solidFill>
                      <a:effectLst/>
                      <a:latin charset="-128" panose="020F0600000000000000" pitchFamily="50" typeface="HG丸ｺﾞｼｯｸM-PRO"/>
                      <a:ea charset="-128" panose="020F0600000000000000" pitchFamily="50" typeface="HG丸ｺﾞｼｯｸM-PRO"/>
                    </a:rPr>
                    <a:t>にアクセス</a:t>
                  </a:r>
                  <a:endParaRPr dirty="0" kern="100" lang="ja-JP" sz="1600">
                    <a:effectLst/>
                    <a:latin charset="-128" panose="020F0600000000000000" pitchFamily="50" typeface="HG丸ｺﾞｼｯｸM-PRO"/>
                    <a:ea charset="-128" panose="020F0600000000000000" pitchFamily="50" typeface="HG丸ｺﾞｼｯｸM-PRO"/>
                  </a:endParaRPr>
                </a:p>
              </p:txBody>
            </p:sp>
          </p:grpSp>
          <p:grpSp>
            <p:nvGrpSpPr>
              <p:cNvPr id="48" name="グループ化 47">
                <a:extLst>
                  <a:ext uri="{FF2B5EF4-FFF2-40B4-BE49-F238E27FC236}">
                    <a16:creationId xmlns:a16="http://schemas.microsoft.com/office/drawing/2014/main" id="{5B00DEEA-9A2C-418D-8C68-1CC65ADA539D}"/>
                  </a:ext>
                </a:extLst>
              </p:cNvPr>
              <p:cNvGrpSpPr/>
              <p:nvPr/>
            </p:nvGrpSpPr>
            <p:grpSpPr>
              <a:xfrm>
                <a:off x="1971304" y="342007"/>
                <a:ext cx="1259840" cy="499485"/>
                <a:chOff x="0" y="-26164"/>
                <a:chExt cx="1280889" cy="500509"/>
              </a:xfrm>
            </p:grpSpPr>
            <p:sp>
              <p:nvSpPr>
                <p:cNvPr id="55" name="矢印: 山形 54">
                  <a:extLst>
                    <a:ext uri="{FF2B5EF4-FFF2-40B4-BE49-F238E27FC236}">
                      <a16:creationId xmlns:a16="http://schemas.microsoft.com/office/drawing/2014/main" id="{D24B40EE-E98D-4392-8D6A-7CBFA730B5DA}"/>
                    </a:ext>
                  </a:extLst>
                </p:cNvPr>
                <p:cNvSpPr/>
                <p:nvPr/>
              </p:nvSpPr>
              <p:spPr>
                <a:xfrm>
                  <a:off x="0" y="0"/>
                  <a:ext cx="1280889" cy="474345"/>
                </a:xfrm>
                <a:prstGeom prst="chevron">
                  <a:avLst/>
                </a:prstGeom>
                <a:solidFill>
                  <a:schemeClr val="accent4">
                    <a:lumMod val="20000"/>
                    <a:lumOff val="80000"/>
                  </a:schemeClr>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anchor="ctr" anchorCtr="0" bIns="45720" compatLnSpc="1" forceAA="0" fromWordArt="0" lIns="91440" numCol="1" rIns="91440" rot="0" rtlCol="0" spcCol="0" spcFirstLastPara="0" tIns="45720" vert="horz" wrap="square">
                  <a:prstTxWarp prst="textNoShape">
                    <a:avLst/>
                  </a:prstTxWarp>
                  <a:noAutofit/>
                </a:bodyPr>
                <a:lstStyle/>
                <a:p>
                  <a:endParaRPr altLang="en-US" lang="ja-JP" sz="2000">
                    <a:latin charset="-128" panose="020F0600000000000000" pitchFamily="50" typeface="HG丸ｺﾞｼｯｸM-PRO"/>
                    <a:ea charset="-128" panose="020F0600000000000000" pitchFamily="50" typeface="HG丸ｺﾞｼｯｸM-PRO"/>
                  </a:endParaRPr>
                </a:p>
              </p:txBody>
            </p:sp>
            <p:sp>
              <p:nvSpPr>
                <p:cNvPr id="56" name="テキスト ボックス 2">
                  <a:extLst>
                    <a:ext uri="{FF2B5EF4-FFF2-40B4-BE49-F238E27FC236}">
                      <a16:creationId xmlns:a16="http://schemas.microsoft.com/office/drawing/2014/main" id="{648F5E28-6169-42BE-81CF-63A36832A939}"/>
                    </a:ext>
                  </a:extLst>
                </p:cNvPr>
                <p:cNvSpPr txBox="1">
                  <a:spLocks noChangeArrowheads="1"/>
                </p:cNvSpPr>
                <p:nvPr/>
              </p:nvSpPr>
              <p:spPr bwMode="auto">
                <a:xfrm>
                  <a:off x="160083" y="-26164"/>
                  <a:ext cx="1028374" cy="500347"/>
                </a:xfrm>
                <a:prstGeom prst="rect">
                  <a:avLst/>
                </a:prstGeom>
                <a:noFill/>
                <a:ln w="9525">
                  <a:noFill/>
                  <a:miter lim="800000"/>
                  <a:headEnd/>
                  <a:tailEnd/>
                </a:ln>
              </p:spPr>
              <p:txBody>
                <a:bodyPr anchor="ctr" anchorCtr="0" bIns="45720" lIns="91440" rIns="91440" rot="0" tIns="45720" vert="horz" wrap="square">
                  <a:noAutofit/>
                </a:bodyPr>
                <a:lstStyle/>
                <a:p>
                  <a:pPr>
                    <a:spcAft>
                      <a:spcPts val="0"/>
                    </a:spcAft>
                  </a:pPr>
                  <a:r>
                    <a:rPr b="1" dirty="0" kern="100" lang="ja-JP" sz="1800">
                      <a:solidFill>
                        <a:srgbClr val="8064A2"/>
                      </a:solidFill>
                      <a:effectLst/>
                      <a:latin charset="-128" panose="020F0600000000000000" pitchFamily="50" typeface="HG丸ｺﾞｼｯｸM-PRO"/>
                      <a:ea charset="-128" panose="020F0600000000000000" pitchFamily="50" typeface="HG丸ｺﾞｼｯｸM-PRO"/>
                    </a:rPr>
                    <a:t>マイページの作成</a:t>
                  </a:r>
                  <a:endParaRPr dirty="0" kern="100" lang="ja-JP" sz="1800">
                    <a:effectLst/>
                    <a:latin charset="-128" panose="020F0600000000000000" pitchFamily="50" typeface="HG丸ｺﾞｼｯｸM-PRO"/>
                    <a:ea charset="-128" panose="020F0600000000000000" pitchFamily="50" typeface="HG丸ｺﾞｼｯｸM-PRO"/>
                  </a:endParaRPr>
                </a:p>
              </p:txBody>
            </p:sp>
          </p:grpSp>
          <p:grpSp>
            <p:nvGrpSpPr>
              <p:cNvPr id="49" name="グループ化 48">
                <a:extLst>
                  <a:ext uri="{FF2B5EF4-FFF2-40B4-BE49-F238E27FC236}">
                    <a16:creationId xmlns:a16="http://schemas.microsoft.com/office/drawing/2014/main" id="{41E0D2CA-4652-43DE-828B-EEB62D41BEB6}"/>
                  </a:ext>
                </a:extLst>
              </p:cNvPr>
              <p:cNvGrpSpPr/>
              <p:nvPr/>
            </p:nvGrpSpPr>
            <p:grpSpPr>
              <a:xfrm>
                <a:off x="3081647" y="335199"/>
                <a:ext cx="1259840" cy="506131"/>
                <a:chOff x="2446" y="-32999"/>
                <a:chExt cx="1080000" cy="507344"/>
              </a:xfrm>
            </p:grpSpPr>
            <p:sp>
              <p:nvSpPr>
                <p:cNvPr id="53" name="矢印: 山形 52">
                  <a:extLst>
                    <a:ext uri="{FF2B5EF4-FFF2-40B4-BE49-F238E27FC236}">
                      <a16:creationId xmlns:a16="http://schemas.microsoft.com/office/drawing/2014/main" id="{9FABC6CB-700D-472C-B57B-CCD2C5B0853E}"/>
                    </a:ext>
                  </a:extLst>
                </p:cNvPr>
                <p:cNvSpPr/>
                <p:nvPr/>
              </p:nvSpPr>
              <p:spPr>
                <a:xfrm>
                  <a:off x="2446" y="0"/>
                  <a:ext cx="1080000" cy="474345"/>
                </a:xfrm>
                <a:prstGeom prst="chevron">
                  <a:avLst/>
                </a:prstGeom>
                <a:solidFill>
                  <a:schemeClr val="accent4">
                    <a:lumMod val="20000"/>
                    <a:lumOff val="80000"/>
                  </a:schemeClr>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anchor="ctr" anchorCtr="0" bIns="45720" compatLnSpc="1" forceAA="0" fromWordArt="0" lIns="91440" numCol="1" rIns="91440" rot="0" rtlCol="0" spcCol="0" spcFirstLastPara="0" tIns="45720" vert="horz" wrap="square">
                  <a:prstTxWarp prst="textNoShape">
                    <a:avLst/>
                  </a:prstTxWarp>
                  <a:noAutofit/>
                </a:bodyPr>
                <a:lstStyle/>
                <a:p>
                  <a:endParaRPr altLang="en-US" lang="ja-JP" sz="2000">
                    <a:latin charset="-128" panose="020F0600000000000000" pitchFamily="50" typeface="HG丸ｺﾞｼｯｸM-PRO"/>
                    <a:ea charset="-128" panose="020F0600000000000000" pitchFamily="50" typeface="HG丸ｺﾞｼｯｸM-PRO"/>
                  </a:endParaRPr>
                </a:p>
              </p:txBody>
            </p:sp>
            <p:sp>
              <p:nvSpPr>
                <p:cNvPr id="54" name="テキスト ボックス 2">
                  <a:extLst>
                    <a:ext uri="{FF2B5EF4-FFF2-40B4-BE49-F238E27FC236}">
                      <a16:creationId xmlns:a16="http://schemas.microsoft.com/office/drawing/2014/main" id="{9036F9D9-E32A-47CD-8B1B-532A6C35FF31}"/>
                    </a:ext>
                  </a:extLst>
                </p:cNvPr>
                <p:cNvSpPr txBox="1">
                  <a:spLocks noChangeArrowheads="1"/>
                </p:cNvSpPr>
                <p:nvPr/>
              </p:nvSpPr>
              <p:spPr bwMode="auto">
                <a:xfrm>
                  <a:off x="172014" y="-32999"/>
                  <a:ext cx="890681" cy="493911"/>
                </a:xfrm>
                <a:prstGeom prst="rect">
                  <a:avLst/>
                </a:prstGeom>
                <a:noFill/>
                <a:ln w="9525">
                  <a:noFill/>
                  <a:miter lim="800000"/>
                  <a:headEnd/>
                  <a:tailEnd/>
                </a:ln>
              </p:spPr>
              <p:txBody>
                <a:bodyPr anchor="t" anchorCtr="0" bIns="45720" lIns="91440" rIns="91440" rot="0" tIns="45720" vert="horz" wrap="square">
                  <a:noAutofit/>
                </a:bodyPr>
                <a:lstStyle/>
                <a:p>
                  <a:pPr algn="l">
                    <a:spcAft>
                      <a:spcPts val="0"/>
                    </a:spcAft>
                  </a:pPr>
                  <a:r>
                    <a:rPr b="1" dirty="0" kern="100" lang="ja-JP" sz="1800">
                      <a:solidFill>
                        <a:srgbClr val="8064A2"/>
                      </a:solidFill>
                      <a:effectLst/>
                      <a:latin charset="-128" panose="020F0600000000000000" pitchFamily="50" typeface="HG丸ｺﾞｼｯｸM-PRO"/>
                      <a:ea charset="-128" panose="020F0600000000000000" pitchFamily="50" typeface="HG丸ｺﾞｼｯｸM-PRO"/>
                    </a:rPr>
                    <a:t>出願内容</a:t>
                  </a:r>
                  <a:endParaRPr altLang="ja-JP" b="1" dirty="0" kern="100" lang="en-US" sz="1800">
                    <a:solidFill>
                      <a:srgbClr val="8064A2"/>
                    </a:solidFill>
                    <a:effectLst/>
                    <a:latin charset="-128" panose="020F0600000000000000" pitchFamily="50" typeface="HG丸ｺﾞｼｯｸM-PRO"/>
                    <a:ea charset="-128" panose="020F0600000000000000" pitchFamily="50" typeface="HG丸ｺﾞｼｯｸM-PRO"/>
                  </a:endParaRPr>
                </a:p>
                <a:p>
                  <a:pPr algn="l">
                    <a:spcAft>
                      <a:spcPts val="0"/>
                    </a:spcAft>
                  </a:pPr>
                  <a:r>
                    <a:rPr b="1" dirty="0" kern="100" lang="ja-JP" sz="1800">
                      <a:solidFill>
                        <a:srgbClr val="8064A2"/>
                      </a:solidFill>
                      <a:effectLst/>
                      <a:latin charset="-128" panose="020F0600000000000000" pitchFamily="50" typeface="HG丸ｺﾞｼｯｸM-PRO"/>
                      <a:ea charset="-128" panose="020F0600000000000000" pitchFamily="50" typeface="HG丸ｺﾞｼｯｸM-PRO"/>
                    </a:rPr>
                    <a:t>の登録</a:t>
                  </a:r>
                  <a:endParaRPr dirty="0" kern="100" lang="ja-JP" sz="1800">
                    <a:effectLst/>
                    <a:latin charset="-128" panose="020F0600000000000000" pitchFamily="50" typeface="HG丸ｺﾞｼｯｸM-PRO"/>
                    <a:ea charset="-128" panose="020F0600000000000000" pitchFamily="50" typeface="HG丸ｺﾞｼｯｸM-PRO"/>
                  </a:endParaRPr>
                </a:p>
              </p:txBody>
            </p:sp>
          </p:grpSp>
          <p:grpSp>
            <p:nvGrpSpPr>
              <p:cNvPr id="50" name="グループ化 49">
                <a:extLst>
                  <a:ext uri="{FF2B5EF4-FFF2-40B4-BE49-F238E27FC236}">
                    <a16:creationId xmlns:a16="http://schemas.microsoft.com/office/drawing/2014/main" id="{25DD52B3-6B7D-470C-A1CA-ACCB3901CD3F}"/>
                  </a:ext>
                </a:extLst>
              </p:cNvPr>
              <p:cNvGrpSpPr/>
              <p:nvPr/>
            </p:nvGrpSpPr>
            <p:grpSpPr>
              <a:xfrm>
                <a:off x="4191989" y="330613"/>
                <a:ext cx="1211470" cy="510463"/>
                <a:chOff x="0" y="-37953"/>
                <a:chExt cx="1038534" cy="512298"/>
              </a:xfrm>
            </p:grpSpPr>
            <p:sp>
              <p:nvSpPr>
                <p:cNvPr id="51" name="矢印: 山形 50">
                  <a:extLst>
                    <a:ext uri="{FF2B5EF4-FFF2-40B4-BE49-F238E27FC236}">
                      <a16:creationId xmlns:a16="http://schemas.microsoft.com/office/drawing/2014/main" id="{9D677AFC-971C-467F-8F18-DEFDCE10722F}"/>
                    </a:ext>
                  </a:extLst>
                </p:cNvPr>
                <p:cNvSpPr/>
                <p:nvPr/>
              </p:nvSpPr>
              <p:spPr>
                <a:xfrm>
                  <a:off x="0" y="0"/>
                  <a:ext cx="1038534" cy="474345"/>
                </a:xfrm>
                <a:prstGeom prst="chevron">
                  <a:avLst/>
                </a:prstGeom>
                <a:solidFill>
                  <a:schemeClr val="accent4">
                    <a:lumMod val="20000"/>
                    <a:lumOff val="80000"/>
                  </a:schemeClr>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anchor="ctr" anchorCtr="0" bIns="45720" compatLnSpc="1" forceAA="0" fromWordArt="0" lIns="91440" numCol="1" rIns="91440" rot="0" rtlCol="0" spcCol="0" spcFirstLastPara="0" tIns="45720" vert="horz" wrap="square">
                  <a:prstTxWarp prst="textNoShape">
                    <a:avLst/>
                  </a:prstTxWarp>
                  <a:noAutofit/>
                </a:bodyPr>
                <a:lstStyle/>
                <a:p>
                  <a:endParaRPr altLang="en-US" lang="ja-JP" sz="2000">
                    <a:latin charset="-128" panose="020F0600000000000000" pitchFamily="50" typeface="HG丸ｺﾞｼｯｸM-PRO"/>
                    <a:ea charset="-128" panose="020F0600000000000000" pitchFamily="50" typeface="HG丸ｺﾞｼｯｸM-PRO"/>
                  </a:endParaRPr>
                </a:p>
              </p:txBody>
            </p:sp>
            <p:sp>
              <p:nvSpPr>
                <p:cNvPr id="52" name="テキスト ボックス 2">
                  <a:extLst>
                    <a:ext uri="{FF2B5EF4-FFF2-40B4-BE49-F238E27FC236}">
                      <a16:creationId xmlns:a16="http://schemas.microsoft.com/office/drawing/2014/main" id="{4036C853-4681-42D9-83BC-1EE4159BF687}"/>
                    </a:ext>
                  </a:extLst>
                </p:cNvPr>
                <p:cNvSpPr txBox="1">
                  <a:spLocks noChangeArrowheads="1"/>
                </p:cNvSpPr>
                <p:nvPr/>
              </p:nvSpPr>
              <p:spPr bwMode="auto">
                <a:xfrm>
                  <a:off x="154503" y="-37953"/>
                  <a:ext cx="694983" cy="503704"/>
                </a:xfrm>
                <a:prstGeom prst="rect">
                  <a:avLst/>
                </a:prstGeom>
                <a:noFill/>
                <a:ln w="9525">
                  <a:noFill/>
                  <a:miter lim="800000"/>
                  <a:headEnd/>
                  <a:tailEnd/>
                </a:ln>
              </p:spPr>
              <p:txBody>
                <a:bodyPr anchor="t" anchorCtr="0" bIns="45720" lIns="91440" rIns="91440" rot="0" tIns="45720" vert="horz" wrap="square">
                  <a:noAutofit/>
                </a:bodyPr>
                <a:lstStyle/>
                <a:p>
                  <a:pPr algn="l">
                    <a:spcAft>
                      <a:spcPts val="0"/>
                    </a:spcAft>
                  </a:pPr>
                  <a:r>
                    <a:rPr b="1" dirty="0" kern="100" lang="ja-JP" sz="1800">
                      <a:solidFill>
                        <a:srgbClr val="8064A2"/>
                      </a:solidFill>
                      <a:effectLst/>
                      <a:latin charset="-128" panose="020F0600000000000000" pitchFamily="50" typeface="HG丸ｺﾞｼｯｸM-PRO"/>
                      <a:ea charset="-128" panose="020F0600000000000000" pitchFamily="50" typeface="HG丸ｺﾞｼｯｸM-PRO"/>
                    </a:rPr>
                    <a:t>検定料等</a:t>
                  </a:r>
                  <a:endParaRPr altLang="ja-JP" b="1" dirty="0" kern="100" lang="en-US" sz="1800">
                    <a:solidFill>
                      <a:srgbClr val="8064A2"/>
                    </a:solidFill>
                    <a:effectLst/>
                    <a:latin charset="-128" panose="020F0600000000000000" pitchFamily="50" typeface="HG丸ｺﾞｼｯｸM-PRO"/>
                    <a:ea charset="-128" panose="020F0600000000000000" pitchFamily="50" typeface="HG丸ｺﾞｼｯｸM-PRO"/>
                  </a:endParaRPr>
                </a:p>
                <a:p>
                  <a:pPr algn="l">
                    <a:spcAft>
                      <a:spcPts val="0"/>
                    </a:spcAft>
                  </a:pPr>
                  <a:r>
                    <a:rPr b="1" dirty="0" kern="100" lang="ja-JP" sz="1800">
                      <a:solidFill>
                        <a:srgbClr val="8064A2"/>
                      </a:solidFill>
                      <a:effectLst/>
                      <a:latin charset="-128" panose="020F0600000000000000" pitchFamily="50" typeface="HG丸ｺﾞｼｯｸM-PRO"/>
                      <a:ea charset="-128" panose="020F0600000000000000" pitchFamily="50" typeface="HG丸ｺﾞｼｯｸM-PRO"/>
                    </a:rPr>
                    <a:t>の支払い</a:t>
                  </a:r>
                  <a:endParaRPr dirty="0" kern="100" lang="ja-JP" sz="1800">
                    <a:effectLst/>
                    <a:latin charset="-128" panose="020F0600000000000000" pitchFamily="50" typeface="HG丸ｺﾞｼｯｸM-PRO"/>
                    <a:ea charset="-128" panose="020F0600000000000000" pitchFamily="50" typeface="HG丸ｺﾞｼｯｸM-PRO"/>
                  </a:endParaRPr>
                </a:p>
              </p:txBody>
            </p:sp>
          </p:grpSp>
        </p:grpSp>
      </p:grpSp>
      <p:grpSp>
        <p:nvGrpSpPr>
          <p:cNvPr id="64" name="グループ化 63">
            <a:extLst>
              <a:ext uri="{FF2B5EF4-FFF2-40B4-BE49-F238E27FC236}">
                <a16:creationId xmlns:a16="http://schemas.microsoft.com/office/drawing/2014/main" id="{8CFFAB55-E3D7-4197-B8C1-DFD50F957DB3}"/>
              </a:ext>
            </a:extLst>
          </p:cNvPr>
          <p:cNvGrpSpPr/>
          <p:nvPr/>
        </p:nvGrpSpPr>
        <p:grpSpPr>
          <a:xfrm>
            <a:off x="245576" y="759230"/>
            <a:ext cx="7307170" cy="254437"/>
            <a:chOff x="254637" y="779657"/>
            <a:chExt cx="7307170" cy="237685"/>
          </a:xfrm>
        </p:grpSpPr>
        <p:grpSp>
          <p:nvGrpSpPr>
            <p:cNvPr id="65" name="グループ化 64">
              <a:extLst>
                <a:ext uri="{FF2B5EF4-FFF2-40B4-BE49-F238E27FC236}">
                  <a16:creationId xmlns:a16="http://schemas.microsoft.com/office/drawing/2014/main" id="{C52D1C78-946B-4350-905B-685E2803C60E}"/>
                </a:ext>
              </a:extLst>
            </p:cNvPr>
            <p:cNvGrpSpPr/>
            <p:nvPr/>
          </p:nvGrpSpPr>
          <p:grpSpPr>
            <a:xfrm>
              <a:off x="1207961" y="779657"/>
              <a:ext cx="6353846" cy="237685"/>
              <a:chOff x="947910" y="374661"/>
              <a:chExt cx="6353846" cy="237685"/>
            </a:xfrm>
          </p:grpSpPr>
          <p:sp>
            <p:nvSpPr>
              <p:cNvPr id="67" name="平行四辺形 66">
                <a:extLst>
                  <a:ext uri="{FF2B5EF4-FFF2-40B4-BE49-F238E27FC236}">
                    <a16:creationId xmlns:a16="http://schemas.microsoft.com/office/drawing/2014/main" id="{2B4451BA-1684-4064-8366-F9D06CA87430}"/>
                  </a:ext>
                </a:extLst>
              </p:cNvPr>
              <p:cNvSpPr/>
              <p:nvPr/>
            </p:nvSpPr>
            <p:spPr>
              <a:xfrm flipH="1">
                <a:off x="947910" y="377658"/>
                <a:ext cx="1674359" cy="229306"/>
              </a:xfrm>
              <a:prstGeom prst="parallelogram">
                <a:avLst>
                  <a:gd fmla="val 102636" name="adj"/>
                </a:avLst>
              </a:prstGeom>
              <a:solidFill>
                <a:srgbClr val="8064A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bIns="36000" rtlCol="0" tIns="0"/>
              <a:lstStyle/>
              <a:p>
                <a:pPr algn="ctr"/>
                <a:r>
                  <a:rPr altLang="ja-JP" dirty="0" kumimoji="1" lang="en-US" sz="1800">
                    <a:latin charset="-128" panose="020F0600000000000000" pitchFamily="50" typeface="HG丸ｺﾞｼｯｸM-PRO"/>
                    <a:ea charset="-128" panose="020F0600000000000000" pitchFamily="50" typeface="HG丸ｺﾞｼｯｸM-PRO"/>
                  </a:rPr>
                  <a:t>STEP2</a:t>
                </a:r>
                <a:endParaRPr altLang="en-US" dirty="0" kumimoji="1" lang="ja-JP" sz="1800">
                  <a:latin charset="-128" panose="020F0600000000000000" pitchFamily="50" typeface="HG丸ｺﾞｼｯｸM-PRO"/>
                  <a:ea charset="-128" panose="020F0600000000000000" pitchFamily="50" typeface="HG丸ｺﾞｼｯｸM-PRO"/>
                </a:endParaRPr>
              </a:p>
            </p:txBody>
          </p:sp>
          <p:sp>
            <p:nvSpPr>
              <p:cNvPr id="68" name="平行四辺形 67">
                <a:extLst>
                  <a:ext uri="{FF2B5EF4-FFF2-40B4-BE49-F238E27FC236}">
                    <a16:creationId xmlns:a16="http://schemas.microsoft.com/office/drawing/2014/main" id="{66954022-831E-4124-9099-5E0842611D90}"/>
                  </a:ext>
                </a:extLst>
              </p:cNvPr>
              <p:cNvSpPr/>
              <p:nvPr/>
            </p:nvSpPr>
            <p:spPr>
              <a:xfrm flipH="1">
                <a:off x="2427884" y="374661"/>
                <a:ext cx="1773215" cy="229306"/>
              </a:xfrm>
              <a:prstGeom prst="parallelogram">
                <a:avLst>
                  <a:gd fmla="val 102636" name="adj"/>
                </a:avLst>
              </a:prstGeom>
              <a:solidFill>
                <a:srgbClr val="8064A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bIns="36000" rtlCol="0" tIns="0"/>
              <a:lstStyle/>
              <a:p>
                <a:pPr algn="ctr"/>
                <a:r>
                  <a:rPr altLang="ja-JP" dirty="0" kumimoji="1" lang="en-US" sz="1800">
                    <a:latin charset="-128" panose="020F0600000000000000" pitchFamily="50" typeface="HG丸ｺﾞｼｯｸM-PRO"/>
                    <a:ea charset="-128" panose="020F0600000000000000" pitchFamily="50" typeface="HG丸ｺﾞｼｯｸM-PRO"/>
                  </a:rPr>
                  <a:t>STEP</a:t>
                </a:r>
                <a:r>
                  <a:rPr altLang="en-US" dirty="0" kumimoji="1" lang="ja-JP" sz="1800">
                    <a:latin charset="-128" panose="020F0600000000000000" pitchFamily="50" typeface="HG丸ｺﾞｼｯｸM-PRO"/>
                    <a:ea charset="-128" panose="020F0600000000000000" pitchFamily="50" typeface="HG丸ｺﾞｼｯｸM-PRO"/>
                  </a:rPr>
                  <a:t>３</a:t>
                </a:r>
              </a:p>
            </p:txBody>
          </p:sp>
          <p:sp>
            <p:nvSpPr>
              <p:cNvPr id="69" name="平行四辺形 68">
                <a:extLst>
                  <a:ext uri="{FF2B5EF4-FFF2-40B4-BE49-F238E27FC236}">
                    <a16:creationId xmlns:a16="http://schemas.microsoft.com/office/drawing/2014/main" id="{44C7D370-DF5C-4158-8626-7CC0DDA0EF96}"/>
                  </a:ext>
                </a:extLst>
              </p:cNvPr>
              <p:cNvSpPr/>
              <p:nvPr/>
            </p:nvSpPr>
            <p:spPr>
              <a:xfrm flipH="1">
                <a:off x="4006714" y="379092"/>
                <a:ext cx="1773213" cy="229306"/>
              </a:xfrm>
              <a:prstGeom prst="parallelogram">
                <a:avLst>
                  <a:gd fmla="val 102636" name="adj"/>
                </a:avLst>
              </a:prstGeom>
              <a:solidFill>
                <a:srgbClr val="8064A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bIns="36000" rtlCol="0" tIns="0"/>
              <a:lstStyle/>
              <a:p>
                <a:pPr algn="ctr"/>
                <a:r>
                  <a:rPr altLang="ja-JP" dirty="0" kumimoji="1" lang="en-US" sz="1800">
                    <a:latin charset="-128" panose="020F0600000000000000" pitchFamily="50" typeface="HG丸ｺﾞｼｯｸM-PRO"/>
                    <a:ea charset="-128" panose="020F0600000000000000" pitchFamily="50" typeface="HG丸ｺﾞｼｯｸM-PRO"/>
                  </a:rPr>
                  <a:t>STEP</a:t>
                </a:r>
                <a:r>
                  <a:rPr altLang="en-US" dirty="0" lang="ja-JP" sz="1800">
                    <a:latin charset="-128" panose="020F0600000000000000" pitchFamily="50" typeface="HG丸ｺﾞｼｯｸM-PRO"/>
                    <a:ea charset="-128" panose="020F0600000000000000" pitchFamily="50" typeface="HG丸ｺﾞｼｯｸM-PRO"/>
                  </a:rPr>
                  <a:t>４</a:t>
                </a:r>
                <a:endParaRPr altLang="en-US" dirty="0" kumimoji="1" lang="ja-JP" sz="1800">
                  <a:latin charset="-128" panose="020F0600000000000000" pitchFamily="50" typeface="HG丸ｺﾞｼｯｸM-PRO"/>
                  <a:ea charset="-128" panose="020F0600000000000000" pitchFamily="50" typeface="HG丸ｺﾞｼｯｸM-PRO"/>
                </a:endParaRPr>
              </a:p>
            </p:txBody>
          </p:sp>
          <p:sp>
            <p:nvSpPr>
              <p:cNvPr id="70" name="平行四辺形 69">
                <a:extLst>
                  <a:ext uri="{FF2B5EF4-FFF2-40B4-BE49-F238E27FC236}">
                    <a16:creationId xmlns:a16="http://schemas.microsoft.com/office/drawing/2014/main" id="{0C99A491-179C-4BC5-91BD-7E62BD71C532}"/>
                  </a:ext>
                </a:extLst>
              </p:cNvPr>
              <p:cNvSpPr/>
              <p:nvPr/>
            </p:nvSpPr>
            <p:spPr>
              <a:xfrm flipH="1">
                <a:off x="5596620" y="383040"/>
                <a:ext cx="1705136" cy="229306"/>
              </a:xfrm>
              <a:prstGeom prst="parallelogram">
                <a:avLst>
                  <a:gd fmla="val 102636" name="adj"/>
                </a:avLst>
              </a:prstGeom>
              <a:solidFill>
                <a:srgbClr val="8064A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bIns="36000" rtlCol="0" tIns="0"/>
              <a:lstStyle/>
              <a:p>
                <a:pPr algn="ctr"/>
                <a:r>
                  <a:rPr altLang="ja-JP" dirty="0" kumimoji="1" lang="en-US" sz="1800">
                    <a:latin charset="-128" panose="020F0600000000000000" pitchFamily="50" typeface="HG丸ｺﾞｼｯｸM-PRO"/>
                    <a:ea charset="-128" panose="020F0600000000000000" pitchFamily="50" typeface="HG丸ｺﾞｼｯｸM-PRO"/>
                  </a:rPr>
                  <a:t>STEP</a:t>
                </a:r>
                <a:r>
                  <a:rPr altLang="en-US" dirty="0" kumimoji="1" lang="ja-JP" sz="1800">
                    <a:latin charset="-128" panose="020F0600000000000000" pitchFamily="50" typeface="HG丸ｺﾞｼｯｸM-PRO"/>
                    <a:ea charset="-128" panose="020F0600000000000000" pitchFamily="50" typeface="HG丸ｺﾞｼｯｸM-PRO"/>
                  </a:rPr>
                  <a:t>５</a:t>
                </a:r>
              </a:p>
            </p:txBody>
          </p:sp>
        </p:grpSp>
        <p:sp>
          <p:nvSpPr>
            <p:cNvPr id="66" name="平行四辺形 58">
              <a:extLst>
                <a:ext uri="{FF2B5EF4-FFF2-40B4-BE49-F238E27FC236}">
                  <a16:creationId xmlns:a16="http://schemas.microsoft.com/office/drawing/2014/main" id="{97CBDE62-0990-4FD6-91B9-9F5B34DD7A25}"/>
                </a:ext>
              </a:extLst>
            </p:cNvPr>
            <p:cNvSpPr/>
            <p:nvPr/>
          </p:nvSpPr>
          <p:spPr>
            <a:xfrm>
              <a:off x="254637" y="786321"/>
              <a:ext cx="1084214" cy="207401"/>
            </a:xfrm>
            <a:custGeom>
              <a:avLst/>
              <a:gdLst>
                <a:gd fmla="*/ 0 w 2078150" name="connsiteX0"/>
                <a:gd fmla="*/ 518693 h 518693" name="connsiteY0"/>
                <a:gd fmla="*/ 129673 w 2078150" name="connsiteX1"/>
                <a:gd fmla="*/ 0 h 518693" name="connsiteY1"/>
                <a:gd fmla="*/ 2078150 w 2078150" name="connsiteX2"/>
                <a:gd fmla="*/ 0 h 518693" name="connsiteY2"/>
                <a:gd fmla="*/ 1948477 w 2078150" name="connsiteX3"/>
                <a:gd fmla="*/ 518693 h 518693" name="connsiteY3"/>
                <a:gd fmla="*/ 0 w 2078150" name="connsiteX4"/>
                <a:gd fmla="*/ 518693 h 518693" name="connsiteY4"/>
                <a:gd fmla="*/ 251327 w 2329477" name="connsiteX0"/>
                <a:gd fmla="*/ 541553 h 541553" name="connsiteY0"/>
                <a:gd fmla="*/ 0 w 2329477" name="connsiteX1"/>
                <a:gd fmla="*/ 0 h 541553" name="connsiteY1"/>
                <a:gd fmla="*/ 2329477 w 2329477" name="connsiteX2"/>
                <a:gd fmla="*/ 22860 h 541553" name="connsiteY2"/>
                <a:gd fmla="*/ 2199804 w 2329477" name="connsiteX3"/>
                <a:gd fmla="*/ 541553 h 541553" name="connsiteY3"/>
                <a:gd fmla="*/ 251327 w 2329477" name="connsiteX4"/>
                <a:gd fmla="*/ 541553 h 541553" name="connsiteY4"/>
                <a:gd fmla="*/ 251327 w 2199804" name="connsiteX0"/>
                <a:gd fmla="*/ 541553 h 541553" name="connsiteY0"/>
                <a:gd fmla="*/ 0 w 2199804" name="connsiteX1"/>
                <a:gd fmla="*/ 0 h 541553" name="connsiteY1"/>
                <a:gd fmla="*/ 1544617 w 2199804" name="connsiteX2"/>
                <a:gd fmla="*/ 121920 h 541553" name="connsiteY2"/>
                <a:gd fmla="*/ 2199804 w 2199804" name="connsiteX3"/>
                <a:gd fmla="*/ 541553 h 541553" name="connsiteY3"/>
                <a:gd fmla="*/ 251327 w 2199804" name="connsiteX4"/>
                <a:gd fmla="*/ 541553 h 541553" name="connsiteY4"/>
                <a:gd fmla="*/ 22727 w 1971204" name="connsiteX0"/>
                <a:gd fmla="*/ 457733 h 457733" name="connsiteY0"/>
                <a:gd fmla="*/ 0 w 1971204" name="connsiteX1"/>
                <a:gd fmla="*/ 0 h 457733" name="connsiteY1"/>
                <a:gd fmla="*/ 1316017 w 1971204" name="connsiteX2"/>
                <a:gd fmla="*/ 38100 h 457733" name="connsiteY2"/>
                <a:gd fmla="*/ 1971204 w 1971204" name="connsiteX3"/>
                <a:gd fmla="*/ 457733 h 457733" name="connsiteY3"/>
                <a:gd fmla="*/ 22727 w 1971204" name="connsiteX4"/>
                <a:gd fmla="*/ 457733 h 457733" name="connsiteY4"/>
                <a:gd fmla="*/ 0 w 1948477" name="connsiteX0"/>
                <a:gd fmla="*/ 419633 h 419633" name="connsiteY0"/>
                <a:gd fmla="*/ 30613 w 1948477" name="connsiteX1"/>
                <a:gd fmla="*/ 0 h 419633" name="connsiteY1"/>
                <a:gd fmla="*/ 1293290 w 1948477" name="connsiteX2"/>
                <a:gd fmla="*/ 0 h 419633" name="connsiteY2"/>
                <a:gd fmla="*/ 1948477 w 1948477" name="connsiteX3"/>
                <a:gd fmla="*/ 419633 h 419633" name="connsiteY3"/>
                <a:gd fmla="*/ 0 w 1948477" name="connsiteX4"/>
                <a:gd fmla="*/ 419633 h 419633" name="connsiteY4"/>
                <a:gd fmla="*/ 0 w 1948477" name="connsiteX0"/>
                <a:gd fmla="*/ 419633 h 419633" name="connsiteY0"/>
                <a:gd fmla="*/ 133 w 1948477" name="connsiteX1"/>
                <a:gd fmla="*/ 15240 h 419633" name="connsiteY1"/>
                <a:gd fmla="*/ 1293290 w 1948477" name="connsiteX2"/>
                <a:gd fmla="*/ 0 h 419633" name="connsiteY2"/>
                <a:gd fmla="*/ 1948477 w 1948477" name="connsiteX3"/>
                <a:gd fmla="*/ 419633 h 419633" name="connsiteY3"/>
                <a:gd fmla="*/ 0 w 1948477" name="connsiteX4"/>
                <a:gd fmla="*/ 419633 h 419633" name="connsiteY4"/>
                <a:gd fmla="*/ 0 w 1948477" name="connsiteX0"/>
                <a:gd fmla="*/ 404393 h 404393" name="connsiteY0"/>
                <a:gd fmla="*/ 133 w 1948477" name="connsiteX1"/>
                <a:gd fmla="*/ 0 h 404393" name="connsiteY1"/>
                <a:gd fmla="*/ 1293290 w 1948477" name="connsiteX2"/>
                <a:gd fmla="*/ 15240 h 404393" name="connsiteY2"/>
                <a:gd fmla="*/ 1948477 w 1948477" name="connsiteX3"/>
                <a:gd fmla="*/ 404393 h 404393" name="connsiteY3"/>
                <a:gd fmla="*/ 0 w 1948477" name="connsiteX4"/>
                <a:gd fmla="*/ 404393 h 404393" name="connsiteY4"/>
                <a:gd fmla="*/ 0 w 1948477" name="connsiteX0"/>
                <a:gd fmla="*/ 412013 h 412013" name="connsiteY0"/>
                <a:gd fmla="*/ 133 w 1948477" name="connsiteX1"/>
                <a:gd fmla="*/ 7620 h 412013" name="connsiteY1"/>
                <a:gd fmla="*/ 1293290 w 1948477" name="connsiteX2"/>
                <a:gd fmla="*/ 0 h 412013" name="connsiteY2"/>
                <a:gd fmla="*/ 1948477 w 1948477" name="connsiteX3"/>
                <a:gd fmla="*/ 412013 h 412013" name="connsiteY3"/>
                <a:gd fmla="*/ 0 w 1948477" name="connsiteX4"/>
                <a:gd fmla="*/ 412013 h 412013" name="connsiteY4"/>
                <a:gd fmla="*/ 0 w 1948477" name="connsiteX0"/>
                <a:gd fmla="*/ 412013 h 412013" name="connsiteY0"/>
                <a:gd fmla="*/ 133 w 1948477" name="connsiteX1"/>
                <a:gd fmla="*/ 7620 h 412013" name="connsiteY1"/>
                <a:gd fmla="*/ 1293290 w 1948477" name="connsiteX2"/>
                <a:gd fmla="*/ 0 h 412013" name="connsiteY2"/>
                <a:gd fmla="*/ 1948477 w 1948477" name="connsiteX3"/>
                <a:gd fmla="*/ 412013 h 412013" name="connsiteY3"/>
                <a:gd fmla="*/ 0 w 1948477" name="connsiteX4"/>
                <a:gd fmla="*/ 412013 h 412013" name="connsiteY4"/>
                <a:gd fmla="*/ 0 w 1948477" name="connsiteX0"/>
                <a:gd fmla="*/ 412013 h 412013" name="connsiteY0"/>
                <a:gd fmla="*/ 133 w 1948477" name="connsiteX1"/>
                <a:gd fmla="*/ 7620 h 412013" name="connsiteY1"/>
                <a:gd fmla="*/ 1403621 w 1948477" name="connsiteX2"/>
                <a:gd fmla="*/ 0 h 412013" name="connsiteY2"/>
                <a:gd fmla="*/ 1948477 w 1948477" name="connsiteX3"/>
                <a:gd fmla="*/ 412013 h 412013" name="connsiteY3"/>
                <a:gd fmla="*/ 0 w 1948477" name="connsiteX4"/>
                <a:gd fmla="*/ 412013 h 412013" name="connsiteY4"/>
                <a:gd fmla="*/ 0 w 1948477" name="connsiteX0"/>
                <a:gd fmla="*/ 412013 h 412013" name="connsiteY0"/>
                <a:gd fmla="*/ 133 w 1948477" name="connsiteX1"/>
                <a:gd fmla="*/ 7620 h 412013" name="connsiteY1"/>
                <a:gd fmla="*/ 1491906 w 1948477" name="connsiteX2"/>
                <a:gd fmla="*/ 0 h 412013" name="connsiteY2"/>
                <a:gd fmla="*/ 1948477 w 1948477" name="connsiteX3"/>
                <a:gd fmla="*/ 412013 h 412013" name="connsiteY3"/>
                <a:gd fmla="*/ 0 w 1948477" name="connsiteX4"/>
                <a:gd fmla="*/ 412013 h 412013" name="connsiteY4"/>
                <a:gd fmla="*/ 0 w 1948477" name="connsiteX0"/>
                <a:gd fmla="*/ 412013 h 412013" name="connsiteY0"/>
                <a:gd fmla="*/ 133 w 1948477" name="connsiteX1"/>
                <a:gd fmla="*/ 7620 h 412013" name="connsiteY1"/>
                <a:gd fmla="*/ 1551817 w 1948477" name="connsiteX2"/>
                <a:gd fmla="*/ 0 h 412013" name="connsiteY2"/>
                <a:gd fmla="*/ 1948477 w 1948477" name="connsiteX3"/>
                <a:gd fmla="*/ 412013 h 412013" name="connsiteY3"/>
                <a:gd fmla="*/ 0 w 1948477" name="connsiteX4"/>
                <a:gd fmla="*/ 412013 h 412013" name="connsiteY4"/>
              </a:gdLst>
              <a:ahLst/>
              <a:cxnLst>
                <a:cxn ang="0">
                  <a:pos x="connsiteX0" y="connsiteY0"/>
                </a:cxn>
                <a:cxn ang="0">
                  <a:pos x="connsiteX1" y="connsiteY1"/>
                </a:cxn>
                <a:cxn ang="0">
                  <a:pos x="connsiteX2" y="connsiteY2"/>
                </a:cxn>
                <a:cxn ang="0">
                  <a:pos x="connsiteX3" y="connsiteY3"/>
                </a:cxn>
                <a:cxn ang="0">
                  <a:pos x="connsiteX4" y="connsiteY4"/>
                </a:cxn>
              </a:cxnLst>
              <a:rect b="b" l="l" r="r" t="t"/>
              <a:pathLst>
                <a:path h="412013" w="1948477">
                  <a:moveTo>
                    <a:pt x="0" y="412013"/>
                  </a:moveTo>
                  <a:cubicBezTo>
                    <a:pt x="44" y="277215"/>
                    <a:pt x="89" y="142418"/>
                    <a:pt x="133" y="7620"/>
                  </a:cubicBezTo>
                  <a:lnTo>
                    <a:pt x="1551817" y="0"/>
                  </a:lnTo>
                  <a:lnTo>
                    <a:pt x="1948477" y="412013"/>
                  </a:lnTo>
                  <a:lnTo>
                    <a:pt x="0" y="412013"/>
                  </a:lnTo>
                  <a:close/>
                </a:path>
              </a:pathLst>
            </a:custGeom>
            <a:solidFill>
              <a:srgbClr val="8064A2"/>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anchor="ctr" bIns="36000" lIns="72000" rIns="108000" rtlCol="0" tIns="0"/>
            <a:lstStyle/>
            <a:p>
              <a:r>
                <a:rPr altLang="ja-JP" dirty="0" kumimoji="1" lang="en-US" sz="1800">
                  <a:latin charset="-128" panose="020F0600000000000000" pitchFamily="50" typeface="HG丸ｺﾞｼｯｸM-PRO"/>
                  <a:ea charset="-128" panose="020F0600000000000000" pitchFamily="50" typeface="HG丸ｺﾞｼｯｸM-PRO"/>
                </a:rPr>
                <a:t>STEP1</a:t>
              </a:r>
              <a:endParaRPr altLang="en-US" dirty="0" kumimoji="1" lang="ja-JP" sz="1800">
                <a:latin charset="-128" panose="020F0600000000000000" pitchFamily="50" typeface="HG丸ｺﾞｼｯｸM-PRO"/>
                <a:ea charset="-128" panose="020F0600000000000000" pitchFamily="50" typeface="HG丸ｺﾞｼｯｸM-PRO"/>
              </a:endParaRPr>
            </a:p>
          </p:txBody>
        </p:sp>
      </p:grpSp>
      <p:grpSp>
        <p:nvGrpSpPr>
          <p:cNvPr id="71" name="グループ化 70">
            <a:extLst>
              <a:ext uri="{FF2B5EF4-FFF2-40B4-BE49-F238E27FC236}">
                <a16:creationId xmlns:a16="http://schemas.microsoft.com/office/drawing/2014/main" id="{72C01CD2-2A94-4039-86EC-1F81E1DA95D0}"/>
              </a:ext>
            </a:extLst>
          </p:cNvPr>
          <p:cNvGrpSpPr/>
          <p:nvPr/>
        </p:nvGrpSpPr>
        <p:grpSpPr>
          <a:xfrm>
            <a:off x="218160" y="747690"/>
            <a:ext cx="1520697" cy="953118"/>
            <a:chOff x="230378" y="727620"/>
            <a:chExt cx="1508480" cy="927427"/>
          </a:xfrm>
        </p:grpSpPr>
        <p:sp>
          <p:nvSpPr>
            <p:cNvPr id="72" name="平行四辺形 58">
              <a:extLst>
                <a:ext uri="{FF2B5EF4-FFF2-40B4-BE49-F238E27FC236}">
                  <a16:creationId xmlns:a16="http://schemas.microsoft.com/office/drawing/2014/main" id="{90337C5F-EE56-4A62-B343-FCE6D2C4219E}"/>
                </a:ext>
              </a:extLst>
            </p:cNvPr>
            <p:cNvSpPr/>
            <p:nvPr/>
          </p:nvSpPr>
          <p:spPr>
            <a:xfrm>
              <a:off x="230379" y="727620"/>
              <a:ext cx="1180932" cy="281727"/>
            </a:xfrm>
            <a:custGeom>
              <a:avLst/>
              <a:gdLst>
                <a:gd fmla="*/ 0 w 2078150" name="connsiteX0"/>
                <a:gd fmla="*/ 518693 h 518693" name="connsiteY0"/>
                <a:gd fmla="*/ 129673 w 2078150" name="connsiteX1"/>
                <a:gd fmla="*/ 0 h 518693" name="connsiteY1"/>
                <a:gd fmla="*/ 2078150 w 2078150" name="connsiteX2"/>
                <a:gd fmla="*/ 0 h 518693" name="connsiteY2"/>
                <a:gd fmla="*/ 1948477 w 2078150" name="connsiteX3"/>
                <a:gd fmla="*/ 518693 h 518693" name="connsiteY3"/>
                <a:gd fmla="*/ 0 w 2078150" name="connsiteX4"/>
                <a:gd fmla="*/ 518693 h 518693" name="connsiteY4"/>
                <a:gd fmla="*/ 251327 w 2329477" name="connsiteX0"/>
                <a:gd fmla="*/ 541553 h 541553" name="connsiteY0"/>
                <a:gd fmla="*/ 0 w 2329477" name="connsiteX1"/>
                <a:gd fmla="*/ 0 h 541553" name="connsiteY1"/>
                <a:gd fmla="*/ 2329477 w 2329477" name="connsiteX2"/>
                <a:gd fmla="*/ 22860 h 541553" name="connsiteY2"/>
                <a:gd fmla="*/ 2199804 w 2329477" name="connsiteX3"/>
                <a:gd fmla="*/ 541553 h 541553" name="connsiteY3"/>
                <a:gd fmla="*/ 251327 w 2329477" name="connsiteX4"/>
                <a:gd fmla="*/ 541553 h 541553" name="connsiteY4"/>
                <a:gd fmla="*/ 251327 w 2199804" name="connsiteX0"/>
                <a:gd fmla="*/ 541553 h 541553" name="connsiteY0"/>
                <a:gd fmla="*/ 0 w 2199804" name="connsiteX1"/>
                <a:gd fmla="*/ 0 h 541553" name="connsiteY1"/>
                <a:gd fmla="*/ 1544617 w 2199804" name="connsiteX2"/>
                <a:gd fmla="*/ 121920 h 541553" name="connsiteY2"/>
                <a:gd fmla="*/ 2199804 w 2199804" name="connsiteX3"/>
                <a:gd fmla="*/ 541553 h 541553" name="connsiteY3"/>
                <a:gd fmla="*/ 251327 w 2199804" name="connsiteX4"/>
                <a:gd fmla="*/ 541553 h 541553" name="connsiteY4"/>
                <a:gd fmla="*/ 22727 w 1971204" name="connsiteX0"/>
                <a:gd fmla="*/ 457733 h 457733" name="connsiteY0"/>
                <a:gd fmla="*/ 0 w 1971204" name="connsiteX1"/>
                <a:gd fmla="*/ 0 h 457733" name="connsiteY1"/>
                <a:gd fmla="*/ 1316017 w 1971204" name="connsiteX2"/>
                <a:gd fmla="*/ 38100 h 457733" name="connsiteY2"/>
                <a:gd fmla="*/ 1971204 w 1971204" name="connsiteX3"/>
                <a:gd fmla="*/ 457733 h 457733" name="connsiteY3"/>
                <a:gd fmla="*/ 22727 w 1971204" name="connsiteX4"/>
                <a:gd fmla="*/ 457733 h 457733" name="connsiteY4"/>
                <a:gd fmla="*/ 0 w 1948477" name="connsiteX0"/>
                <a:gd fmla="*/ 419633 h 419633" name="connsiteY0"/>
                <a:gd fmla="*/ 30613 w 1948477" name="connsiteX1"/>
                <a:gd fmla="*/ 0 h 419633" name="connsiteY1"/>
                <a:gd fmla="*/ 1293290 w 1948477" name="connsiteX2"/>
                <a:gd fmla="*/ 0 h 419633" name="connsiteY2"/>
                <a:gd fmla="*/ 1948477 w 1948477" name="connsiteX3"/>
                <a:gd fmla="*/ 419633 h 419633" name="connsiteY3"/>
                <a:gd fmla="*/ 0 w 1948477" name="connsiteX4"/>
                <a:gd fmla="*/ 419633 h 419633" name="connsiteY4"/>
                <a:gd fmla="*/ 0 w 1948477" name="connsiteX0"/>
                <a:gd fmla="*/ 419633 h 419633" name="connsiteY0"/>
                <a:gd fmla="*/ 133 w 1948477" name="connsiteX1"/>
                <a:gd fmla="*/ 15240 h 419633" name="connsiteY1"/>
                <a:gd fmla="*/ 1293290 w 1948477" name="connsiteX2"/>
                <a:gd fmla="*/ 0 h 419633" name="connsiteY2"/>
                <a:gd fmla="*/ 1948477 w 1948477" name="connsiteX3"/>
                <a:gd fmla="*/ 419633 h 419633" name="connsiteY3"/>
                <a:gd fmla="*/ 0 w 1948477" name="connsiteX4"/>
                <a:gd fmla="*/ 419633 h 419633" name="connsiteY4"/>
                <a:gd fmla="*/ 0 w 1948477" name="connsiteX0"/>
                <a:gd fmla="*/ 404393 h 404393" name="connsiteY0"/>
                <a:gd fmla="*/ 133 w 1948477" name="connsiteX1"/>
                <a:gd fmla="*/ 0 h 404393" name="connsiteY1"/>
                <a:gd fmla="*/ 1293290 w 1948477" name="connsiteX2"/>
                <a:gd fmla="*/ 15240 h 404393" name="connsiteY2"/>
                <a:gd fmla="*/ 1948477 w 1948477" name="connsiteX3"/>
                <a:gd fmla="*/ 404393 h 404393" name="connsiteY3"/>
                <a:gd fmla="*/ 0 w 1948477" name="connsiteX4"/>
                <a:gd fmla="*/ 404393 h 404393" name="connsiteY4"/>
                <a:gd fmla="*/ 0 w 1948477" name="connsiteX0"/>
                <a:gd fmla="*/ 412013 h 412013" name="connsiteY0"/>
                <a:gd fmla="*/ 133 w 1948477" name="connsiteX1"/>
                <a:gd fmla="*/ 7620 h 412013" name="connsiteY1"/>
                <a:gd fmla="*/ 1293290 w 1948477" name="connsiteX2"/>
                <a:gd fmla="*/ 0 h 412013" name="connsiteY2"/>
                <a:gd fmla="*/ 1948477 w 1948477" name="connsiteX3"/>
                <a:gd fmla="*/ 412013 h 412013" name="connsiteY3"/>
                <a:gd fmla="*/ 0 w 1948477" name="connsiteX4"/>
                <a:gd fmla="*/ 412013 h 412013" name="connsiteY4"/>
                <a:gd fmla="*/ 0 w 1948477" name="connsiteX0"/>
                <a:gd fmla="*/ 412013 h 412013" name="connsiteY0"/>
                <a:gd fmla="*/ 133 w 1948477" name="connsiteX1"/>
                <a:gd fmla="*/ 7620 h 412013" name="connsiteY1"/>
                <a:gd fmla="*/ 1293290 w 1948477" name="connsiteX2"/>
                <a:gd fmla="*/ 0 h 412013" name="connsiteY2"/>
                <a:gd fmla="*/ 1948477 w 1948477" name="connsiteX3"/>
                <a:gd fmla="*/ 412013 h 412013" name="connsiteY3"/>
                <a:gd fmla="*/ 0 w 1948477" name="connsiteX4"/>
                <a:gd fmla="*/ 412013 h 412013" name="connsiteY4"/>
                <a:gd fmla="*/ 0 w 1948477" name="connsiteX0"/>
                <a:gd fmla="*/ 412013 h 412013" name="connsiteY0"/>
                <a:gd fmla="*/ 133 w 1948477" name="connsiteX1"/>
                <a:gd fmla="*/ 7620 h 412013" name="connsiteY1"/>
                <a:gd fmla="*/ 1403621 w 1948477" name="connsiteX2"/>
                <a:gd fmla="*/ 0 h 412013" name="connsiteY2"/>
                <a:gd fmla="*/ 1948477 w 1948477" name="connsiteX3"/>
                <a:gd fmla="*/ 412013 h 412013" name="connsiteY3"/>
                <a:gd fmla="*/ 0 w 1948477" name="connsiteX4"/>
                <a:gd fmla="*/ 412013 h 412013" name="connsiteY4"/>
                <a:gd fmla="*/ 0 w 1948477" name="connsiteX0"/>
                <a:gd fmla="*/ 412013 h 412013" name="connsiteY0"/>
                <a:gd fmla="*/ 133 w 1948477" name="connsiteX1"/>
                <a:gd fmla="*/ 7620 h 412013" name="connsiteY1"/>
                <a:gd fmla="*/ 1491906 w 1948477" name="connsiteX2"/>
                <a:gd fmla="*/ 0 h 412013" name="connsiteY2"/>
                <a:gd fmla="*/ 1948477 w 1948477" name="connsiteX3"/>
                <a:gd fmla="*/ 412013 h 412013" name="connsiteY3"/>
                <a:gd fmla="*/ 0 w 1948477" name="connsiteX4"/>
                <a:gd fmla="*/ 412013 h 412013" name="connsiteY4"/>
                <a:gd fmla="*/ 0 w 1948477" name="connsiteX0"/>
                <a:gd fmla="*/ 412013 h 412013" name="connsiteY0"/>
                <a:gd fmla="*/ 133 w 1948477" name="connsiteX1"/>
                <a:gd fmla="*/ 7620 h 412013" name="connsiteY1"/>
                <a:gd fmla="*/ 1551817 w 1948477" name="connsiteX2"/>
                <a:gd fmla="*/ 0 h 412013" name="connsiteY2"/>
                <a:gd fmla="*/ 1948477 w 1948477" name="connsiteX3"/>
                <a:gd fmla="*/ 412013 h 412013" name="connsiteY3"/>
                <a:gd fmla="*/ 0 w 1948477" name="connsiteX4"/>
                <a:gd fmla="*/ 412013 h 412013" name="connsiteY4"/>
              </a:gdLst>
              <a:ahLst/>
              <a:cxnLst>
                <a:cxn ang="0">
                  <a:pos x="connsiteX0" y="connsiteY0"/>
                </a:cxn>
                <a:cxn ang="0">
                  <a:pos x="connsiteX1" y="connsiteY1"/>
                </a:cxn>
                <a:cxn ang="0">
                  <a:pos x="connsiteX2" y="connsiteY2"/>
                </a:cxn>
                <a:cxn ang="0">
                  <a:pos x="connsiteX3" y="connsiteY3"/>
                </a:cxn>
                <a:cxn ang="0">
                  <a:pos x="connsiteX4" y="connsiteY4"/>
                </a:cxn>
              </a:cxnLst>
              <a:rect b="b" l="l" r="r" t="t"/>
              <a:pathLst>
                <a:path h="412013" w="1948477">
                  <a:moveTo>
                    <a:pt x="0" y="412013"/>
                  </a:moveTo>
                  <a:cubicBezTo>
                    <a:pt x="44" y="277215"/>
                    <a:pt x="89" y="142418"/>
                    <a:pt x="133" y="7620"/>
                  </a:cubicBezTo>
                  <a:lnTo>
                    <a:pt x="1551817" y="0"/>
                  </a:lnTo>
                  <a:lnTo>
                    <a:pt x="1948477" y="412013"/>
                  </a:lnTo>
                  <a:lnTo>
                    <a:pt x="0" y="412013"/>
                  </a:lnTo>
                  <a:close/>
                </a:path>
              </a:pathLst>
            </a:custGeom>
            <a:solidFill>
              <a:schemeClr val="bg1">
                <a:lumMod val="50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bIns="36000" lIns="72000" rIns="108000" rtlCol="0" tIns="0"/>
            <a:lstStyle/>
            <a:p>
              <a:endParaRPr altLang="en-US" dirty="0" kumimoji="1" lang="ja-JP" sz="1800">
                <a:latin charset="-128" panose="020F0600000000000000" pitchFamily="50" typeface="HG丸ｺﾞｼｯｸM-PRO"/>
                <a:ea charset="-128" panose="020F0600000000000000" pitchFamily="50" typeface="HG丸ｺﾞｼｯｸM-PRO"/>
              </a:endParaRPr>
            </a:p>
          </p:txBody>
        </p:sp>
        <p:sp>
          <p:nvSpPr>
            <p:cNvPr id="73" name="矢印: 五方向 72">
              <a:extLst>
                <a:ext uri="{FF2B5EF4-FFF2-40B4-BE49-F238E27FC236}">
                  <a16:creationId xmlns:a16="http://schemas.microsoft.com/office/drawing/2014/main" id="{08263E60-9BBF-4280-831C-A09C64DC45E9}"/>
                </a:ext>
              </a:extLst>
            </p:cNvPr>
            <p:cNvSpPr/>
            <p:nvPr/>
          </p:nvSpPr>
          <p:spPr>
            <a:xfrm>
              <a:off x="230378" y="1009698"/>
              <a:ext cx="1508480" cy="645349"/>
            </a:xfrm>
            <a:prstGeom prst="homePlate">
              <a:avLst/>
            </a:prstGeom>
            <a:solidFill>
              <a:schemeClr val="bg1">
                <a:lumMod val="50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nchorCtr="0" bIns="45720" compatLnSpc="1" forceAA="0" fromWordArt="0" lIns="91440" numCol="1" rIns="91440" rot="0" rtlCol="0" spcCol="0" spcFirstLastPara="0" tIns="45720" vert="horz" wrap="square">
              <a:prstTxWarp prst="textNoShape">
                <a:avLst/>
              </a:prstTxWarp>
              <a:noAutofit/>
            </a:bodyPr>
            <a:lstStyle/>
            <a:p>
              <a:endParaRPr altLang="en-US" lang="ja-JP" sz="2000">
                <a:latin charset="-128" panose="020F0600000000000000" pitchFamily="50" typeface="HG丸ｺﾞｼｯｸM-PRO"/>
                <a:ea charset="-128" panose="020F0600000000000000" pitchFamily="50" typeface="HG丸ｺﾞｼｯｸM-PRO"/>
              </a:endParaRPr>
            </a:p>
          </p:txBody>
        </p:sp>
      </p:grpSp>
      <p:sp>
        <p:nvSpPr>
          <p:cNvPr id="74" name="矢印: 山形 73">
            <a:extLst>
              <a:ext uri="{FF2B5EF4-FFF2-40B4-BE49-F238E27FC236}">
                <a16:creationId xmlns:a16="http://schemas.microsoft.com/office/drawing/2014/main" id="{686EFCA1-5FAC-4538-9056-544347BEECE7}"/>
              </a:ext>
            </a:extLst>
          </p:cNvPr>
          <p:cNvSpPr/>
          <p:nvPr/>
        </p:nvSpPr>
        <p:spPr>
          <a:xfrm>
            <a:off x="1361971" y="1038978"/>
            <a:ext cx="6534000" cy="659383"/>
          </a:xfrm>
          <a:prstGeom prst="chevron">
            <a:avLst>
              <a:gd fmla="val 52311" name="adj"/>
            </a:avLst>
          </a:prstGeom>
          <a:solidFill>
            <a:schemeClr val="bg1">
              <a:lumMod val="50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algn="ctr"/>
            <a:endParaRPr altLang="en-US" kumimoji="1" lang="ja-JP">
              <a:solidFill>
                <a:schemeClr val="tx1"/>
              </a:solidFill>
            </a:endParaRPr>
          </a:p>
        </p:txBody>
      </p:sp>
      <p:sp>
        <p:nvSpPr>
          <p:cNvPr id="75" name="平行四辺形 74">
            <a:extLst>
              <a:ext uri="{FF2B5EF4-FFF2-40B4-BE49-F238E27FC236}">
                <a16:creationId xmlns:a16="http://schemas.microsoft.com/office/drawing/2014/main" id="{8440F404-8BF8-48D0-A946-65875BAAA5E8}"/>
              </a:ext>
            </a:extLst>
          </p:cNvPr>
          <p:cNvSpPr/>
          <p:nvPr/>
        </p:nvSpPr>
        <p:spPr>
          <a:xfrm flipH="1">
            <a:off x="1101449" y="746218"/>
            <a:ext cx="6481170" cy="307556"/>
          </a:xfrm>
          <a:prstGeom prst="parallelogram">
            <a:avLst>
              <a:gd fmla="val 102636" name="adj"/>
            </a:avLst>
          </a:prstGeom>
          <a:solidFill>
            <a:schemeClr val="bg1">
              <a:lumMod val="50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bIns="36000" rtlCol="0" tIns="0"/>
          <a:lstStyle/>
          <a:p>
            <a:pPr algn="ctr"/>
            <a:endParaRPr altLang="en-US" dirty="0" kumimoji="1" lang="ja-JP" sz="1800">
              <a:latin charset="-128" panose="020F0600000000000000" pitchFamily="50" typeface="HG丸ｺﾞｼｯｸM-PRO"/>
              <a:ea charset="-128" panose="020F0600000000000000" pitchFamily="50" typeface="HG丸ｺﾞｼｯｸM-PRO"/>
            </a:endParaRPr>
          </a:p>
        </p:txBody>
      </p:sp>
    </p:spTree>
    <p:extLst>
      <p:ext uri="{BB962C8B-B14F-4D97-AF65-F5344CB8AC3E}">
        <p14:creationId xmlns:p14="http://schemas.microsoft.com/office/powerpoint/2010/main" val="516490974"/>
      </p:ext>
    </p:extLst>
  </p:cSld>
  <p:clrMapOvr>
    <a:masterClrMapping/>
  </p:clrMapOvr>
  <mc:AlternateContent xmlns:mc="http://schemas.openxmlformats.org/markup-compatibility/2006" xmlns:p14="http://schemas.microsoft.com/office/powerpoint/2010/main">
    <mc:Choice Requires="p14">
      <p:transition p14:dur="250">
        <p:fade/>
      </p:transition>
    </mc:Choice>
    <mc:Fallback>
      <p:transition>
        <p:fade/>
      </p:transition>
    </mc:Fallback>
  </mc:AlternateContent>
</p:sld>
</file>

<file path=ppt/slides/slide1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3" name="スライド番号プレースホルダー 2">
            <a:extLst>
              <a:ext uri="{FF2B5EF4-FFF2-40B4-BE49-F238E27FC236}">
                <a16:creationId xmlns:a16="http://schemas.microsoft.com/office/drawing/2014/main" id="{1DC6BBF4-FEBE-4A71-9CD2-5AD9EDA6E8A3}"/>
              </a:ext>
            </a:extLst>
          </p:cNvPr>
          <p:cNvSpPr>
            <a:spLocks noGrp="1"/>
          </p:cNvSpPr>
          <p:nvPr>
            <p:ph idx="12" sz="quarter" type="sldNum"/>
          </p:nvPr>
        </p:nvSpPr>
        <p:spPr>
          <a:xfrm>
            <a:off x="7010399" y="6523191"/>
            <a:ext cx="2133601" cy="366253"/>
          </a:xfrm>
        </p:spPr>
        <p:txBody>
          <a:bodyPr/>
          <a:lstStyle/>
          <a:p>
            <a:fld id="{F14AF66F-3B4F-4E8B-A9F2-F8EEB7F87A3A}" type="slidenum">
              <a:rPr altLang="en-US" lang="ja-JP" smtClean="0">
                <a:solidFill>
                  <a:prstClr val="black">
                    <a:tint val="75000"/>
                  </a:prstClr>
                </a:solidFill>
              </a:rPr>
              <a:pPr/>
              <a:t>11</a:t>
            </a:fld>
            <a:endParaRPr altLang="en-US" dirty="0" lang="ja-JP">
              <a:solidFill>
                <a:prstClr val="black">
                  <a:tint val="75000"/>
                </a:prstClr>
              </a:solidFill>
            </a:endParaRPr>
          </a:p>
        </p:txBody>
      </p:sp>
      <p:sp>
        <p:nvSpPr>
          <p:cNvPr id="47" name="AutoShape 6">
            <a:extLst>
              <a:ext uri="{FF2B5EF4-FFF2-40B4-BE49-F238E27FC236}">
                <a16:creationId xmlns:a16="http://schemas.microsoft.com/office/drawing/2014/main" id="{CC252BA5-BE45-41BF-B703-F17F842143F5}"/>
              </a:ext>
            </a:extLst>
          </p:cNvPr>
          <p:cNvSpPr>
            <a:spLocks noChangeArrowheads="1"/>
          </p:cNvSpPr>
          <p:nvPr/>
        </p:nvSpPr>
        <p:spPr bwMode="auto">
          <a:xfrm>
            <a:off x="251520" y="836712"/>
            <a:ext cx="8744712" cy="465111"/>
          </a:xfrm>
          <a:prstGeom prst="rect">
            <a:avLst/>
          </a:prstGeom>
          <a:solidFill>
            <a:srgbClr val="CCECFF"/>
          </a:solidFill>
          <a:ln algn="ctr" w="38100">
            <a:noFill/>
            <a:round/>
            <a:headEnd/>
            <a:tailEnd/>
          </a:ln>
        </p:spPr>
        <p:txBody>
          <a:bodyPr anchor="ctr" anchorCtr="0" wrap="square"/>
          <a:lstStyle/>
          <a:p>
            <a:r>
              <a:rPr altLang="en-US" dirty="0" lang="ja-JP" sz="2400">
                <a:latin charset="-128" panose="020B0604030504040204" pitchFamily="50" typeface="メイリオ"/>
                <a:ea charset="-128" panose="020B0604030504040204" pitchFamily="50" typeface="メイリオ"/>
              </a:rPr>
              <a:t>２　出願内容の確認・訂正</a:t>
            </a:r>
            <a:endParaRPr altLang="ja-JP" dirty="0" lang="en-US" sz="2400">
              <a:latin charset="-128" panose="020B0604030504040204" pitchFamily="50" typeface="メイリオ"/>
              <a:ea charset="-128" panose="020B0604030504040204" pitchFamily="50" typeface="メイリオ"/>
            </a:endParaRPr>
          </a:p>
        </p:txBody>
      </p:sp>
      <p:sp>
        <p:nvSpPr>
          <p:cNvPr id="5" name="正方形/長方形 4">
            <a:extLst>
              <a:ext uri="{FF2B5EF4-FFF2-40B4-BE49-F238E27FC236}">
                <a16:creationId xmlns:a16="http://schemas.microsoft.com/office/drawing/2014/main" id="{76D73AF9-6421-4B97-A84B-8F21641CDF79}"/>
              </a:ext>
            </a:extLst>
          </p:cNvPr>
          <p:cNvSpPr/>
          <p:nvPr/>
        </p:nvSpPr>
        <p:spPr>
          <a:xfrm>
            <a:off x="971600" y="1605339"/>
            <a:ext cx="7200800" cy="1453457"/>
          </a:xfrm>
          <a:prstGeom prst="rect">
            <a:avLst/>
          </a:prstGeom>
          <a:ln w="38100">
            <a:solidFill>
              <a:schemeClr val="tx1"/>
            </a:solidFill>
          </a:ln>
        </p:spPr>
        <p:txBody>
          <a:bodyPr anchor="ctr" bIns="72000" lIns="72000" rIns="72000" tIns="72000" wrap="square">
            <a:spAutoFit/>
          </a:bodyPr>
          <a:lstStyle/>
          <a:p>
            <a:pPr indent="-457200" marL="180000">
              <a:spcBef>
                <a:spcPts val="1200"/>
              </a:spcBef>
              <a:spcAft>
                <a:spcPts val="0"/>
              </a:spcAft>
              <a:defRPr/>
            </a:pPr>
            <a:r>
              <a:rPr altLang="ja-JP" dirty="0" kumimoji="0" lang="en-US" sz="1800">
                <a:latin charset="-128" panose="020B0604030504040204" pitchFamily="50" typeface="メイリオ"/>
                <a:ea charset="-128" panose="020B0604030504040204" pitchFamily="50" typeface="メイリオ"/>
              </a:rPr>
              <a:t>【</a:t>
            </a:r>
            <a:r>
              <a:rPr altLang="en-US" dirty="0" kumimoji="0" lang="ja-JP" sz="1800">
                <a:latin charset="-128" panose="020B0604030504040204" pitchFamily="50" typeface="メイリオ"/>
                <a:ea charset="-128" panose="020B0604030504040204" pitchFamily="50" typeface="メイリオ"/>
              </a:rPr>
              <a:t>出願内容の確認・訂正期間</a:t>
            </a:r>
            <a:r>
              <a:rPr altLang="ja-JP" dirty="0" kumimoji="0" lang="en-US" sz="1800">
                <a:latin charset="-128" panose="020B0604030504040204" pitchFamily="50" typeface="メイリオ"/>
                <a:ea charset="-128" panose="020B0604030504040204" pitchFamily="50" typeface="メイリオ"/>
              </a:rPr>
              <a:t>】</a:t>
            </a:r>
          </a:p>
          <a:p>
            <a:pPr indent="-457200" marL="180000">
              <a:spcBef>
                <a:spcPts val="600"/>
              </a:spcBef>
              <a:spcAft>
                <a:spcPts val="0"/>
              </a:spcAft>
              <a:defRPr/>
            </a:pPr>
            <a:r>
              <a:rPr altLang="en-US" dirty="0" kumimoji="0" lang="ja-JP" sz="2000">
                <a:latin charset="-128" panose="020B0604030504040204" pitchFamily="50" typeface="メイリオ"/>
                <a:ea charset="-128" panose="020B0604030504040204" pitchFamily="50" typeface="メイリオ"/>
              </a:rPr>
              <a:t>　</a:t>
            </a:r>
            <a:r>
              <a:rPr altLang="en-US" dirty="0" kumimoji="0" lang="ja-JP" sz="2000" u="sng">
                <a:latin charset="-128" panose="020B0604030504040204" pitchFamily="50" typeface="メイリオ"/>
                <a:ea charset="-128" panose="020B0604030504040204" pitchFamily="50" typeface="メイリオ"/>
              </a:rPr>
              <a:t>令和</a:t>
            </a:r>
            <a:r>
              <a:rPr altLang="ja-JP" dirty="0" kumimoji="0" lang="en-US" sz="2000" u="sng">
                <a:latin charset="-128" panose="020B0604030504040204" pitchFamily="50" typeface="メイリオ"/>
                <a:ea charset="-128" panose="020B0604030504040204" pitchFamily="50" typeface="メイリオ"/>
              </a:rPr>
              <a:t>8</a:t>
            </a:r>
            <a:r>
              <a:rPr altLang="en-US" dirty="0" kumimoji="0" lang="ja-JP" sz="2000" u="sng">
                <a:latin charset="-128" panose="020B0604030504040204" pitchFamily="50" typeface="メイリオ"/>
                <a:ea charset="-128" panose="020B0604030504040204" pitchFamily="50" typeface="メイリオ"/>
              </a:rPr>
              <a:t>年</a:t>
            </a:r>
            <a:r>
              <a:rPr altLang="ja-JP" dirty="0" kumimoji="0" lang="en-US" sz="2000" u="sng">
                <a:latin charset="-128" panose="020B0604030504040204" pitchFamily="50" typeface="メイリオ"/>
                <a:ea charset="-128" panose="020B0604030504040204" pitchFamily="50" typeface="メイリオ"/>
              </a:rPr>
              <a:t>10</a:t>
            </a:r>
            <a:r>
              <a:rPr altLang="en-US" dirty="0" kumimoji="0" lang="ja-JP" sz="2000" u="sng">
                <a:latin charset="-128" panose="020B0604030504040204" pitchFamily="50" typeface="メイリオ"/>
                <a:ea charset="-128" panose="020B0604030504040204" pitchFamily="50" typeface="メイリオ"/>
              </a:rPr>
              <a:t>月</a:t>
            </a:r>
            <a:r>
              <a:rPr altLang="ja-JP" dirty="0" kumimoji="0" lang="en-US" sz="2000" u="sng">
                <a:latin charset="-128" panose="020B0604030504040204" pitchFamily="50" typeface="メイリオ"/>
                <a:ea charset="-128" panose="020B0604030504040204" pitchFamily="50" typeface="メイリオ"/>
              </a:rPr>
              <a:t>9</a:t>
            </a:r>
            <a:r>
              <a:rPr altLang="en-US" dirty="0" kumimoji="0" lang="ja-JP" sz="2000" u="sng">
                <a:latin charset="-128" panose="020B0604030504040204" pitchFamily="50" typeface="メイリオ"/>
                <a:ea charset="-128" panose="020B0604030504040204" pitchFamily="50" typeface="メイリオ"/>
              </a:rPr>
              <a:t>日（金）</a:t>
            </a:r>
            <a:r>
              <a:rPr altLang="ja-JP" dirty="0" kumimoji="0" lang="en-US" sz="2000" u="sng">
                <a:latin charset="-128" panose="020B0604030504040204" pitchFamily="50" typeface="メイリオ"/>
                <a:ea charset="-128" panose="020B0604030504040204" pitchFamily="50" typeface="メイリオ"/>
              </a:rPr>
              <a:t>10:00</a:t>
            </a:r>
            <a:r>
              <a:rPr altLang="en-US" dirty="0" kumimoji="0" lang="ja-JP" sz="2000" u="sng">
                <a:latin charset="-128" panose="020B0604030504040204" pitchFamily="50" typeface="メイリオ"/>
                <a:ea charset="-128" panose="020B0604030504040204" pitchFamily="50" typeface="メイリオ"/>
              </a:rPr>
              <a:t> ～ </a:t>
            </a:r>
            <a:r>
              <a:rPr altLang="ja-JP" dirty="0" kumimoji="0" lang="en-US" sz="2000" u="sng">
                <a:solidFill>
                  <a:srgbClr val="FF0000"/>
                </a:solidFill>
                <a:latin charset="-128" panose="020B0604030504040204" pitchFamily="50" typeface="メイリオ"/>
                <a:ea charset="-128" panose="020B0604030504040204" pitchFamily="50" typeface="メイリオ"/>
              </a:rPr>
              <a:t>10</a:t>
            </a:r>
            <a:r>
              <a:rPr altLang="en-US" dirty="0" kumimoji="0" lang="ja-JP" sz="2000" u="sng">
                <a:solidFill>
                  <a:srgbClr val="FF0000"/>
                </a:solidFill>
                <a:latin charset="-128" panose="020B0604030504040204" pitchFamily="50" typeface="メイリオ"/>
                <a:ea charset="-128" panose="020B0604030504040204" pitchFamily="50" typeface="メイリオ"/>
              </a:rPr>
              <a:t>月</a:t>
            </a:r>
            <a:r>
              <a:rPr altLang="ja-JP" dirty="0" kumimoji="0" lang="en-US" sz="2000" u="sng">
                <a:solidFill>
                  <a:srgbClr val="FF0000"/>
                </a:solidFill>
                <a:latin charset="-128" panose="020B0604030504040204" pitchFamily="50" typeface="メイリオ"/>
                <a:ea charset="-128" panose="020B0604030504040204" pitchFamily="50" typeface="メイリオ"/>
              </a:rPr>
              <a:t>16</a:t>
            </a:r>
            <a:r>
              <a:rPr altLang="en-US" dirty="0" kumimoji="0" lang="ja-JP" sz="2000" u="sng">
                <a:solidFill>
                  <a:srgbClr val="FF0000"/>
                </a:solidFill>
                <a:latin charset="-128" panose="020B0604030504040204" pitchFamily="50" typeface="メイリオ"/>
                <a:ea charset="-128" panose="020B0604030504040204" pitchFamily="50" typeface="メイリオ"/>
              </a:rPr>
              <a:t>日（金）</a:t>
            </a:r>
            <a:r>
              <a:rPr altLang="ja-JP" dirty="0" kumimoji="0" lang="en-US" sz="2000" u="sng">
                <a:solidFill>
                  <a:srgbClr val="FF0000"/>
                </a:solidFill>
                <a:latin charset="-128" panose="020B0604030504040204" pitchFamily="50" typeface="メイリオ"/>
                <a:ea charset="-128" panose="020B0604030504040204" pitchFamily="50" typeface="メイリオ"/>
              </a:rPr>
              <a:t>17:00</a:t>
            </a:r>
            <a:endParaRPr altLang="en-US" dirty="0" kumimoji="0" lang="ja-JP" sz="1600" u="sng">
              <a:solidFill>
                <a:srgbClr val="FF0000"/>
              </a:solidFill>
              <a:latin charset="-128" panose="020B0604030504040204" pitchFamily="50" typeface="メイリオ"/>
              <a:ea charset="-128" panose="020B0604030504040204" pitchFamily="50" typeface="メイリオ"/>
            </a:endParaRPr>
          </a:p>
          <a:p>
            <a:pPr>
              <a:spcBef>
                <a:spcPts val="1200"/>
              </a:spcBef>
            </a:pPr>
            <a:r>
              <a:rPr altLang="en-US" b="0" dirty="0" lang="ja-JP" sz="1600">
                <a:latin charset="-128" panose="020B0604030504040204" pitchFamily="50" typeface="メイリオ"/>
                <a:ea charset="-128" panose="020B0604030504040204" pitchFamily="50" typeface="メイリオ"/>
              </a:rPr>
              <a:t>　　</a:t>
            </a:r>
            <a:r>
              <a:rPr altLang="ja-JP" b="0" dirty="0" lang="en-US" sz="1600">
                <a:latin charset="-128" panose="020B0604030504040204" pitchFamily="50" typeface="メイリオ"/>
                <a:ea charset="-128" panose="020B0604030504040204" pitchFamily="50" typeface="メイリオ"/>
              </a:rPr>
              <a:t>※</a:t>
            </a:r>
            <a:r>
              <a:rPr altLang="en-US" b="0" dirty="0" lang="ja-JP" sz="1600">
                <a:latin charset="-128" panose="020B0604030504040204" pitchFamily="50" typeface="メイリオ"/>
                <a:ea charset="-128" panose="020B0604030504040204" pitchFamily="50" typeface="メイリオ"/>
              </a:rPr>
              <a:t>　出願内容の訂正により、検定料等の追加支払いが生じた場合は、</a:t>
            </a:r>
            <a:br>
              <a:rPr altLang="ja-JP" b="0" dirty="0" lang="en-US" sz="1600">
                <a:latin charset="-128" panose="020B0604030504040204" pitchFamily="50" typeface="メイリオ"/>
                <a:ea charset="-128" panose="020B0604030504040204" pitchFamily="50" typeface="メイリオ"/>
              </a:rPr>
            </a:br>
            <a:r>
              <a:rPr altLang="ja-JP" b="0" dirty="0" lang="en-US" sz="1600">
                <a:latin charset="-128" panose="020B0604030504040204" pitchFamily="50" typeface="メイリオ"/>
                <a:ea charset="-128" panose="020B0604030504040204" pitchFamily="50" typeface="メイリオ"/>
              </a:rPr>
              <a:t>        </a:t>
            </a:r>
            <a:r>
              <a:rPr altLang="ja-JP" dirty="0" kumimoji="0" lang="en-US" sz="1600" u="sng">
                <a:latin charset="-128" panose="020B0604030504040204" pitchFamily="50" typeface="メイリオ"/>
                <a:ea charset="-128" panose="020B0604030504040204" pitchFamily="50" typeface="メイリオ"/>
              </a:rPr>
              <a:t>10</a:t>
            </a:r>
            <a:r>
              <a:rPr altLang="en-US" dirty="0" kumimoji="0" lang="ja-JP" sz="1600" u="sng">
                <a:latin charset="-128" panose="020B0604030504040204" pitchFamily="50" typeface="メイリオ"/>
                <a:ea charset="-128" panose="020B0604030504040204" pitchFamily="50" typeface="メイリオ"/>
              </a:rPr>
              <a:t>月</a:t>
            </a:r>
            <a:r>
              <a:rPr altLang="ja-JP" dirty="0" kumimoji="0" lang="en-US" sz="1600" u="sng">
                <a:latin charset="-128" panose="020B0604030504040204" pitchFamily="50" typeface="メイリオ"/>
                <a:ea charset="-128" panose="020B0604030504040204" pitchFamily="50" typeface="メイリオ"/>
              </a:rPr>
              <a:t>16</a:t>
            </a:r>
            <a:r>
              <a:rPr altLang="en-US" dirty="0" kumimoji="0" lang="ja-JP" sz="1600" u="sng">
                <a:latin charset="-128" panose="020B0604030504040204" pitchFamily="50" typeface="メイリオ"/>
                <a:ea charset="-128" panose="020B0604030504040204" pitchFamily="50" typeface="メイリオ"/>
              </a:rPr>
              <a:t>日（金）</a:t>
            </a:r>
            <a:r>
              <a:rPr altLang="ja-JP" dirty="0" kumimoji="0" lang="en-US" sz="1600" u="sng">
                <a:latin charset="-128" panose="020B0604030504040204" pitchFamily="50" typeface="メイリオ"/>
                <a:ea charset="-128" panose="020B0604030504040204" pitchFamily="50" typeface="メイリオ"/>
              </a:rPr>
              <a:t>23:59</a:t>
            </a:r>
            <a:r>
              <a:rPr altLang="en-US" b="0" dirty="0" err="1" lang="ja-JP" sz="1600">
                <a:latin charset="-128" panose="020B0604030504040204" pitchFamily="50" typeface="メイリオ"/>
                <a:ea charset="-128" panose="020B0604030504040204" pitchFamily="50" typeface="メイリオ"/>
              </a:rPr>
              <a:t>までに</a:t>
            </a:r>
            <a:r>
              <a:rPr altLang="en-US" b="0" dirty="0" lang="ja-JP" sz="1600">
                <a:latin charset="-128" panose="020B0604030504040204" pitchFamily="50" typeface="メイリオ"/>
                <a:ea charset="-128" panose="020B0604030504040204" pitchFamily="50" typeface="メイリオ"/>
              </a:rPr>
              <a:t>追加分の検定料等を支払う。</a:t>
            </a:r>
            <a:endParaRPr altLang="ja-JP" b="0" dirty="0" kumimoji="0" lang="en-US" sz="1600">
              <a:latin charset="-128" panose="020B0604030504040204" pitchFamily="50" typeface="メイリオ"/>
              <a:ea charset="-128" panose="020B0604030504040204" pitchFamily="50" typeface="メイリオ"/>
            </a:endParaRPr>
          </a:p>
        </p:txBody>
      </p:sp>
      <p:sp>
        <p:nvSpPr>
          <p:cNvPr id="6" name="正方形/長方形 5">
            <a:extLst>
              <a:ext uri="{FF2B5EF4-FFF2-40B4-BE49-F238E27FC236}">
                <a16:creationId xmlns:a16="http://schemas.microsoft.com/office/drawing/2014/main" id="{7F0774BD-2742-4090-AB8C-58BE1356129A}"/>
              </a:ext>
            </a:extLst>
          </p:cNvPr>
          <p:cNvSpPr/>
          <p:nvPr/>
        </p:nvSpPr>
        <p:spPr>
          <a:xfrm>
            <a:off x="107504" y="3289920"/>
            <a:ext cx="8888728" cy="2746118"/>
          </a:xfrm>
          <a:prstGeom prst="rect">
            <a:avLst/>
          </a:prstGeom>
          <a:ln w="19050">
            <a:noFill/>
          </a:ln>
        </p:spPr>
        <p:txBody>
          <a:bodyPr anchor="ctr" bIns="72000" lIns="72000" rIns="72000" tIns="72000" wrap="square">
            <a:spAutoFit/>
          </a:bodyPr>
          <a:lstStyle/>
          <a:p>
            <a:r>
              <a:rPr altLang="en-US" b="0" dirty="0" kumimoji="0" lang="ja-JP" sz="2000">
                <a:latin charset="-128" panose="020B0604030504040204" pitchFamily="50" typeface="メイリオ"/>
                <a:ea charset="-128" panose="020B0604030504040204" pitchFamily="50" typeface="メイリオ"/>
              </a:rPr>
              <a:t>○　出願内容の確認・訂正は、マイページ上で行う。</a:t>
            </a:r>
            <a:endParaRPr altLang="ja-JP" b="0" dirty="0" kumimoji="0" lang="en-US" sz="2000">
              <a:latin charset="-128" panose="020B0604030504040204" pitchFamily="50" typeface="メイリオ"/>
              <a:ea charset="-128" panose="020B0604030504040204" pitchFamily="50" typeface="メイリオ"/>
            </a:endParaRPr>
          </a:p>
          <a:p>
            <a:r>
              <a:rPr altLang="en-US" b="0" dirty="0" kumimoji="0" lang="ja-JP" sz="1800">
                <a:latin charset="-128" panose="020B0604030504040204" pitchFamily="50" typeface="メイリオ"/>
                <a:ea charset="-128" panose="020B0604030504040204" pitchFamily="50" typeface="メイリオ"/>
              </a:rPr>
              <a:t>　　</a:t>
            </a:r>
            <a:endParaRPr altLang="ja-JP" b="0" dirty="0" kumimoji="0" lang="en-US" sz="1800">
              <a:latin charset="-128" panose="020B0604030504040204" pitchFamily="50" typeface="メイリオ"/>
              <a:ea charset="-128" panose="020B0604030504040204" pitchFamily="50" typeface="メイリオ"/>
            </a:endParaRPr>
          </a:p>
          <a:p>
            <a:r>
              <a:rPr altLang="en-US" b="0" dirty="0" kumimoji="0" lang="ja-JP" sz="2000">
                <a:latin charset="-128" panose="020B0604030504040204" pitchFamily="50" typeface="メイリオ"/>
                <a:ea charset="-128" panose="020B0604030504040204" pitchFamily="50" typeface="メイリオ"/>
              </a:rPr>
              <a:t>○　出願内容の確認後、訂正の必要があれば、期間内に志願者が訂正を行う。</a:t>
            </a:r>
            <a:endParaRPr altLang="ja-JP" b="0" dirty="0" kumimoji="0" lang="en-US" sz="2000">
              <a:latin charset="-128" panose="020B0604030504040204" pitchFamily="50" typeface="メイリオ"/>
              <a:ea charset="-128" panose="020B0604030504040204" pitchFamily="50" typeface="メイリオ"/>
            </a:endParaRPr>
          </a:p>
          <a:p>
            <a:pPr>
              <a:spcBef>
                <a:spcPts val="1200"/>
              </a:spcBef>
            </a:pPr>
            <a:r>
              <a:rPr altLang="en-US" b="0" dirty="0" kumimoji="0" lang="ja-JP" sz="2000">
                <a:latin charset="-128" panose="020B0604030504040204" pitchFamily="50" typeface="メイリオ"/>
                <a:ea charset="-128" panose="020B0604030504040204" pitchFamily="50" typeface="メイリオ"/>
              </a:rPr>
              <a:t>　</a:t>
            </a:r>
            <a:r>
              <a:rPr altLang="ja-JP" b="0" dirty="0" kumimoji="0" lang="en-US" sz="2000">
                <a:latin charset="-128" panose="020B0604030504040204" pitchFamily="50" typeface="メイリオ"/>
                <a:ea charset="-128" panose="020B0604030504040204" pitchFamily="50" typeface="メイリオ"/>
              </a:rPr>
              <a:t>※</a:t>
            </a:r>
            <a:r>
              <a:rPr altLang="en-US" b="0" dirty="0" kumimoji="0" lang="ja-JP" sz="2000">
                <a:latin charset="-128" panose="020B0604030504040204" pitchFamily="50" typeface="メイリオ"/>
                <a:ea charset="-128" panose="020B0604030504040204" pitchFamily="50" typeface="メイリオ"/>
              </a:rPr>
              <a:t>　出願内容の登録期間中（</a:t>
            </a:r>
            <a:r>
              <a:rPr altLang="ja-JP" b="0" dirty="0" kumimoji="0" lang="en-US" sz="2000">
                <a:latin charset="-128" panose="020B0604030504040204" pitchFamily="50" typeface="メイリオ"/>
                <a:ea charset="-128" panose="020B0604030504040204" pitchFamily="50" typeface="メイリオ"/>
              </a:rPr>
              <a:t>9</a:t>
            </a:r>
            <a:r>
              <a:rPr altLang="en-US" b="0" dirty="0" kumimoji="0" lang="ja-JP" sz="2000">
                <a:latin charset="-128" panose="020B0604030504040204" pitchFamily="50" typeface="メイリオ"/>
                <a:ea charset="-128" panose="020B0604030504040204" pitchFamily="50" typeface="メイリオ"/>
              </a:rPr>
              <a:t>月</a:t>
            </a:r>
            <a:r>
              <a:rPr altLang="ja-JP" b="0" dirty="0" kumimoji="0" lang="en-US" sz="2000">
                <a:latin charset="-128" panose="020B0604030504040204" pitchFamily="50" typeface="メイリオ"/>
                <a:ea charset="-128" panose="020B0604030504040204" pitchFamily="50" typeface="メイリオ"/>
              </a:rPr>
              <a:t>15</a:t>
            </a:r>
            <a:r>
              <a:rPr altLang="en-US" b="0" dirty="0" kumimoji="0" lang="ja-JP" sz="2000">
                <a:latin charset="-128" panose="020B0604030504040204" pitchFamily="50" typeface="メイリオ"/>
                <a:ea charset="-128" panose="020B0604030504040204" pitchFamily="50" typeface="メイリオ"/>
              </a:rPr>
              <a:t>日</a:t>
            </a:r>
            <a:r>
              <a:rPr altLang="ja-JP" b="0" dirty="0" kumimoji="0" lang="en-US" sz="2000">
                <a:latin charset="-128" panose="020B0604030504040204" pitchFamily="50" typeface="メイリオ"/>
                <a:ea charset="-128" panose="020B0604030504040204" pitchFamily="50" typeface="メイリオ"/>
              </a:rPr>
              <a:t>(</a:t>
            </a:r>
            <a:r>
              <a:rPr altLang="en-US" b="0" dirty="0" kumimoji="0" lang="ja-JP" sz="2000">
                <a:latin charset="-128" panose="020B0604030504040204" pitchFamily="50" typeface="メイリオ"/>
                <a:ea charset="-128" panose="020B0604030504040204" pitchFamily="50" typeface="メイリオ"/>
              </a:rPr>
              <a:t>火</a:t>
            </a:r>
            <a:r>
              <a:rPr altLang="ja-JP" b="0" dirty="0" kumimoji="0" lang="en-US" sz="2000">
                <a:latin charset="-128" panose="020B0604030504040204" pitchFamily="50" typeface="メイリオ"/>
                <a:ea charset="-128" panose="020B0604030504040204" pitchFamily="50" typeface="メイリオ"/>
              </a:rPr>
              <a:t>)10:00 </a:t>
            </a:r>
            <a:r>
              <a:rPr altLang="en-US" b="0" dirty="0" kumimoji="0" lang="ja-JP" sz="2000">
                <a:latin charset="-128" panose="020B0604030504040204" pitchFamily="50" typeface="メイリオ"/>
                <a:ea charset="-128" panose="020B0604030504040204" pitchFamily="50" typeface="メイリオ"/>
              </a:rPr>
              <a:t>～ </a:t>
            </a:r>
            <a:r>
              <a:rPr altLang="ja-JP" b="0" dirty="0" kumimoji="0" lang="en-US" sz="2000">
                <a:latin charset="-128" panose="020B0604030504040204" pitchFamily="50" typeface="メイリオ"/>
                <a:ea charset="-128" panose="020B0604030504040204" pitchFamily="50" typeface="メイリオ"/>
              </a:rPr>
              <a:t>10</a:t>
            </a:r>
            <a:r>
              <a:rPr altLang="en-US" b="0" dirty="0" kumimoji="0" lang="ja-JP" sz="2000">
                <a:latin charset="-128" panose="020B0604030504040204" pitchFamily="50" typeface="メイリオ"/>
                <a:ea charset="-128" panose="020B0604030504040204" pitchFamily="50" typeface="メイリオ"/>
              </a:rPr>
              <a:t>月</a:t>
            </a:r>
            <a:r>
              <a:rPr altLang="ja-JP" b="0" dirty="0" kumimoji="0" lang="en-US" sz="2000">
                <a:latin charset="-128" panose="020B0604030504040204" pitchFamily="50" typeface="メイリオ"/>
                <a:ea charset="-128" panose="020B0604030504040204" pitchFamily="50" typeface="メイリオ"/>
              </a:rPr>
              <a:t>2</a:t>
            </a:r>
            <a:r>
              <a:rPr altLang="en-US" b="0" dirty="0" kumimoji="0" lang="ja-JP" sz="2000">
                <a:latin charset="-128" panose="020B0604030504040204" pitchFamily="50" typeface="メイリオ"/>
                <a:ea charset="-128" panose="020B0604030504040204" pitchFamily="50" typeface="メイリオ"/>
              </a:rPr>
              <a:t>日</a:t>
            </a:r>
            <a:r>
              <a:rPr altLang="ja-JP" b="0" dirty="0" kumimoji="0" lang="en-US" sz="2000">
                <a:latin charset="-128" panose="020B0604030504040204" pitchFamily="50" typeface="メイリオ"/>
                <a:ea charset="-128" panose="020B0604030504040204" pitchFamily="50" typeface="メイリオ"/>
              </a:rPr>
              <a:t>(</a:t>
            </a:r>
            <a:r>
              <a:rPr altLang="en-US" b="0" dirty="0" kumimoji="0" lang="ja-JP" sz="2000">
                <a:latin charset="-128" panose="020B0604030504040204" pitchFamily="50" typeface="メイリオ"/>
                <a:ea charset="-128" panose="020B0604030504040204" pitchFamily="50" typeface="メイリオ"/>
              </a:rPr>
              <a:t>金</a:t>
            </a:r>
            <a:r>
              <a:rPr altLang="ja-JP" b="0" dirty="0" kumimoji="0" lang="en-US" sz="2000">
                <a:latin charset="-128" panose="020B0604030504040204" pitchFamily="50" typeface="メイリオ"/>
                <a:ea charset="-128" panose="020B0604030504040204" pitchFamily="50" typeface="メイリオ"/>
              </a:rPr>
              <a:t>)17:00</a:t>
            </a:r>
            <a:r>
              <a:rPr altLang="en-US" b="0" dirty="0" kumimoji="0" lang="ja-JP" sz="2000">
                <a:latin charset="-128" panose="020B0604030504040204" pitchFamily="50" typeface="メイリオ"/>
                <a:ea charset="-128" panose="020B0604030504040204" pitchFamily="50" typeface="メイリオ"/>
              </a:rPr>
              <a:t>）</a:t>
            </a:r>
            <a:endParaRPr altLang="ja-JP" b="0" dirty="0" kumimoji="0" lang="en-US" sz="2000">
              <a:latin charset="-128" panose="020B0604030504040204" pitchFamily="50" typeface="メイリオ"/>
              <a:ea charset="-128" panose="020B0604030504040204" pitchFamily="50" typeface="メイリオ"/>
            </a:endParaRPr>
          </a:p>
          <a:p>
            <a:pPr>
              <a:spcBef>
                <a:spcPts val="0"/>
              </a:spcBef>
            </a:pPr>
            <a:r>
              <a:rPr altLang="ja-JP" b="0" dirty="0" kumimoji="0" lang="en-US" sz="2000">
                <a:latin charset="-128" panose="020B0604030504040204" pitchFamily="50" typeface="メイリオ"/>
                <a:ea charset="-128" panose="020B0604030504040204" pitchFamily="50" typeface="メイリオ"/>
              </a:rPr>
              <a:t>      </a:t>
            </a:r>
            <a:r>
              <a:rPr altLang="en-US" b="0" dirty="0" kumimoji="0" lang="ja-JP" sz="2000">
                <a:latin charset="-128" panose="020B0604030504040204" pitchFamily="50" typeface="メイリオ"/>
                <a:ea charset="-128" panose="020B0604030504040204" pitchFamily="50" typeface="メイリオ"/>
              </a:rPr>
              <a:t>も確認・訂正可能。</a:t>
            </a:r>
            <a:endParaRPr altLang="ja-JP" b="0" dirty="0" kumimoji="0" lang="en-US" sz="2000">
              <a:latin charset="-128" panose="020B0604030504040204" pitchFamily="50" typeface="メイリオ"/>
              <a:ea charset="-128" panose="020B0604030504040204" pitchFamily="50" typeface="メイリオ"/>
            </a:endParaRPr>
          </a:p>
          <a:p>
            <a:pPr>
              <a:spcBef>
                <a:spcPts val="600"/>
              </a:spcBef>
            </a:pPr>
            <a:r>
              <a:rPr altLang="en-US" b="0" dirty="0" kumimoji="0" lang="ja-JP" sz="2000">
                <a:latin charset="-128" panose="020B0604030504040204" pitchFamily="50" typeface="メイリオ"/>
                <a:ea charset="-128" panose="020B0604030504040204" pitchFamily="50" typeface="メイリオ"/>
              </a:rPr>
              <a:t>　</a:t>
            </a:r>
            <a:r>
              <a:rPr altLang="ja-JP" b="0" dirty="0" kumimoji="0" lang="en-US" sz="2000">
                <a:latin charset="-128" panose="020B0604030504040204" pitchFamily="50" typeface="メイリオ"/>
                <a:ea charset="-128" panose="020B0604030504040204" pitchFamily="50" typeface="メイリオ"/>
              </a:rPr>
              <a:t>※</a:t>
            </a:r>
            <a:r>
              <a:rPr altLang="en-US" b="0" dirty="0" kumimoji="0" lang="ja-JP" sz="2000">
                <a:latin charset="-128" panose="020B0604030504040204" pitchFamily="50" typeface="メイリオ"/>
                <a:ea charset="-128" panose="020B0604030504040204" pitchFamily="50" typeface="メイリオ"/>
              </a:rPr>
              <a:t>　出願内容の確認・訂正期間経過後は、受験教科等は一切訂正できない。</a:t>
            </a:r>
            <a:endParaRPr altLang="ja-JP" b="0" dirty="0" kumimoji="0" lang="en-US" sz="2000">
              <a:latin charset="-128" panose="020B0604030504040204" pitchFamily="50" typeface="メイリオ"/>
              <a:ea charset="-128" panose="020B0604030504040204" pitchFamily="50" typeface="メイリオ"/>
            </a:endParaRPr>
          </a:p>
          <a:p>
            <a:pPr>
              <a:spcBef>
                <a:spcPts val="1200"/>
              </a:spcBef>
            </a:pPr>
            <a:r>
              <a:rPr altLang="en-US" b="0" dirty="0" kumimoji="0" lang="ja-JP" sz="2000">
                <a:highlight>
                  <a:srgbClr val="FF00FF"/>
                </a:highlight>
                <a:latin charset="-128" panose="020B0604030504040204" pitchFamily="50" typeface="メイリオ"/>
                <a:ea charset="-128" panose="020B0604030504040204" pitchFamily="50" typeface="メイリオ"/>
              </a:rPr>
              <a:t>　</a:t>
            </a:r>
            <a:endParaRPr altLang="ja-JP" b="0" dirty="0" kumimoji="0" lang="en-US" sz="2000">
              <a:highlight>
                <a:srgbClr val="FF00FF"/>
              </a:highlight>
              <a:latin charset="-128" panose="020B0604030504040204" pitchFamily="50" typeface="メイリオ"/>
              <a:ea charset="-128" panose="020B0604030504040204" pitchFamily="50" typeface="メイリオ"/>
            </a:endParaRPr>
          </a:p>
        </p:txBody>
      </p:sp>
    </p:spTree>
    <p:extLst>
      <p:ext uri="{BB962C8B-B14F-4D97-AF65-F5344CB8AC3E}">
        <p14:creationId xmlns:p14="http://schemas.microsoft.com/office/powerpoint/2010/main" val="725794019"/>
      </p:ext>
    </p:extLst>
  </p:cSld>
  <p:clrMapOvr>
    <a:masterClrMapping/>
  </p:clrMapOvr>
  <mc:AlternateContent xmlns:mc="http://schemas.openxmlformats.org/markup-compatibility/2006" xmlns:p14="http://schemas.microsoft.com/office/powerpoint/2010/main">
    <mc:Choice Requires="p14">
      <p:transition p14:dur="250">
        <p:fade/>
      </p:transition>
    </mc:Choice>
    <mc:Fallback>
      <p:transition>
        <p:fade/>
      </p:transition>
    </mc:Fallback>
  </mc:AlternateContent>
</p:sld>
</file>

<file path=ppt/slides/slide1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3" name="スライド番号プレースホルダー 2">
            <a:extLst>
              <a:ext uri="{FF2B5EF4-FFF2-40B4-BE49-F238E27FC236}">
                <a16:creationId xmlns:a16="http://schemas.microsoft.com/office/drawing/2014/main" id="{1DC6BBF4-FEBE-4A71-9CD2-5AD9EDA6E8A3}"/>
              </a:ext>
            </a:extLst>
          </p:cNvPr>
          <p:cNvSpPr>
            <a:spLocks noGrp="1"/>
          </p:cNvSpPr>
          <p:nvPr>
            <p:ph idx="12" sz="quarter" type="sldNum"/>
          </p:nvPr>
        </p:nvSpPr>
        <p:spPr>
          <a:xfrm>
            <a:off x="7010399" y="6523191"/>
            <a:ext cx="2133601" cy="366253"/>
          </a:xfrm>
        </p:spPr>
        <p:txBody>
          <a:bodyPr/>
          <a:lstStyle/>
          <a:p>
            <a:fld id="{F14AF66F-3B4F-4E8B-A9F2-F8EEB7F87A3A}" type="slidenum">
              <a:rPr altLang="en-US" lang="ja-JP" smtClean="0">
                <a:solidFill>
                  <a:prstClr val="black">
                    <a:tint val="75000"/>
                  </a:prstClr>
                </a:solidFill>
              </a:rPr>
              <a:pPr/>
              <a:t>12</a:t>
            </a:fld>
            <a:endParaRPr altLang="en-US" dirty="0" lang="ja-JP">
              <a:solidFill>
                <a:prstClr val="black">
                  <a:tint val="75000"/>
                </a:prstClr>
              </a:solidFill>
            </a:endParaRPr>
          </a:p>
        </p:txBody>
      </p:sp>
      <p:sp>
        <p:nvSpPr>
          <p:cNvPr id="47" name="AutoShape 6">
            <a:extLst>
              <a:ext uri="{FF2B5EF4-FFF2-40B4-BE49-F238E27FC236}">
                <a16:creationId xmlns:a16="http://schemas.microsoft.com/office/drawing/2014/main" id="{CC252BA5-BE45-41BF-B703-F17F842143F5}"/>
              </a:ext>
            </a:extLst>
          </p:cNvPr>
          <p:cNvSpPr>
            <a:spLocks noChangeArrowheads="1"/>
          </p:cNvSpPr>
          <p:nvPr/>
        </p:nvSpPr>
        <p:spPr bwMode="auto">
          <a:xfrm>
            <a:off x="257056" y="764704"/>
            <a:ext cx="8744712" cy="465111"/>
          </a:xfrm>
          <a:prstGeom prst="rect">
            <a:avLst/>
          </a:prstGeom>
          <a:solidFill>
            <a:srgbClr val="CCECFF"/>
          </a:solidFill>
          <a:ln algn="ctr" w="38100">
            <a:noFill/>
            <a:round/>
            <a:headEnd/>
            <a:tailEnd/>
          </a:ln>
        </p:spPr>
        <p:txBody>
          <a:bodyPr anchor="ctr" anchorCtr="0" wrap="square"/>
          <a:lstStyle/>
          <a:p>
            <a:r>
              <a:rPr altLang="en-US" dirty="0" lang="ja-JP" sz="2400">
                <a:latin charset="-128" panose="020B0604030504040204" pitchFamily="50" typeface="メイリオ"/>
                <a:ea charset="-128" panose="020B0604030504040204" pitchFamily="50" typeface="メイリオ"/>
              </a:rPr>
              <a:t>３　受験票の取得</a:t>
            </a:r>
            <a:endParaRPr altLang="ja-JP" dirty="0" lang="en-US" sz="2400">
              <a:latin charset="-128" panose="020B0604030504040204" pitchFamily="50" typeface="メイリオ"/>
              <a:ea charset="-128" panose="020B0604030504040204" pitchFamily="50" typeface="メイリオ"/>
            </a:endParaRPr>
          </a:p>
        </p:txBody>
      </p:sp>
      <p:sp>
        <p:nvSpPr>
          <p:cNvPr id="5" name="正方形/長方形 4">
            <a:extLst>
              <a:ext uri="{FF2B5EF4-FFF2-40B4-BE49-F238E27FC236}">
                <a16:creationId xmlns:a16="http://schemas.microsoft.com/office/drawing/2014/main" id="{7AC50F98-2EB9-40A1-A2D4-FF6877E6E8D6}"/>
              </a:ext>
            </a:extLst>
          </p:cNvPr>
          <p:cNvSpPr/>
          <p:nvPr/>
        </p:nvSpPr>
        <p:spPr>
          <a:xfrm>
            <a:off x="387600" y="2007568"/>
            <a:ext cx="8584824" cy="3146228"/>
          </a:xfrm>
          <a:prstGeom prst="rect">
            <a:avLst/>
          </a:prstGeom>
          <a:ln w="19050">
            <a:noFill/>
          </a:ln>
        </p:spPr>
        <p:txBody>
          <a:bodyPr anchor="ctr" bIns="72000" lIns="72000" rIns="72000" tIns="72000" wrap="square">
            <a:spAutoFit/>
          </a:bodyPr>
          <a:lstStyle/>
          <a:p>
            <a:pPr>
              <a:spcBef>
                <a:spcPts val="1200"/>
              </a:spcBef>
            </a:pPr>
            <a:r>
              <a:rPr altLang="en-US" b="0" dirty="0" kumimoji="0" lang="ja-JP" sz="2000">
                <a:latin charset="-128" panose="020B0604030504040204" pitchFamily="50" typeface="メイリオ"/>
                <a:ea charset="-128" panose="020B0604030504040204" pitchFamily="50" typeface="メイリオ"/>
              </a:rPr>
              <a:t>○　</a:t>
            </a:r>
            <a:r>
              <a:rPr altLang="en-US" b="0" dirty="0" kumimoji="0" lang="ja-JP" spc="-150" sz="2000">
                <a:latin charset="-128" panose="020B0604030504040204" pitchFamily="50" typeface="メイリオ"/>
                <a:ea charset="-128" panose="020B0604030504040204" pitchFamily="50" typeface="メイリオ"/>
              </a:rPr>
              <a:t>受験票は</a:t>
            </a:r>
            <a:r>
              <a:rPr altLang="ja-JP" dirty="0" kumimoji="0" lang="en-US" spc="-150" sz="2000" u="sng">
                <a:latin charset="-128" panose="020B0604030504040204" pitchFamily="50" typeface="メイリオ"/>
                <a:ea charset="-128" panose="020B0604030504040204" pitchFamily="50" typeface="メイリオ"/>
              </a:rPr>
              <a:t>12</a:t>
            </a:r>
            <a:r>
              <a:rPr altLang="en-US" dirty="0" kumimoji="0" lang="ja-JP" spc="-150" sz="2000" u="sng">
                <a:latin charset="-128" panose="020B0604030504040204" pitchFamily="50" typeface="メイリオ"/>
                <a:ea charset="-128" panose="020B0604030504040204" pitchFamily="50" typeface="メイリオ"/>
              </a:rPr>
              <a:t>月</a:t>
            </a:r>
            <a:r>
              <a:rPr altLang="ja-JP" dirty="0" kumimoji="0" lang="en-US" spc="-150" sz="2000" u="sng">
                <a:latin charset="-128" panose="020B0604030504040204" pitchFamily="50" typeface="メイリオ"/>
                <a:ea charset="-128" panose="020B0604030504040204" pitchFamily="50" typeface="メイリオ"/>
              </a:rPr>
              <a:t>4</a:t>
            </a:r>
            <a:r>
              <a:rPr altLang="en-US" dirty="0" kumimoji="0" lang="ja-JP" spc="-150" sz="2000" u="sng">
                <a:latin charset="-128" panose="020B0604030504040204" pitchFamily="50" typeface="メイリオ"/>
                <a:ea charset="-128" panose="020B0604030504040204" pitchFamily="50" typeface="メイリオ"/>
              </a:rPr>
              <a:t>日（金）</a:t>
            </a:r>
            <a:r>
              <a:rPr altLang="ja-JP" dirty="0" kumimoji="0" lang="en-US" spc="-150" sz="2000" u="sng">
                <a:latin charset="-128" panose="020B0604030504040204" pitchFamily="50" typeface="メイリオ"/>
                <a:ea charset="-128" panose="020B0604030504040204" pitchFamily="50" typeface="メイリオ"/>
              </a:rPr>
              <a:t>10</a:t>
            </a:r>
            <a:r>
              <a:rPr altLang="en-US" dirty="0" kumimoji="0" lang="ja-JP" spc="-150" sz="2000" u="sng">
                <a:latin charset="-128" panose="020B0604030504040204" pitchFamily="50" typeface="メイリオ"/>
                <a:ea charset="-128" panose="020B0604030504040204" pitchFamily="50" typeface="メイリオ"/>
              </a:rPr>
              <a:t>時以降</a:t>
            </a:r>
            <a:r>
              <a:rPr altLang="en-US" b="0" dirty="0" kumimoji="0" lang="ja-JP" spc="-150" sz="2000">
                <a:latin charset="-128" panose="020B0604030504040204" pitchFamily="50" typeface="メイリオ"/>
                <a:ea charset="-128" panose="020B0604030504040204" pitchFamily="50" typeface="メイリオ"/>
              </a:rPr>
              <a:t>に、</a:t>
            </a:r>
            <a:r>
              <a:rPr altLang="en-US" dirty="0" kumimoji="0" lang="ja-JP" spc="-150" sz="2000" u="sng">
                <a:latin charset="-128" panose="020B0604030504040204" pitchFamily="50" typeface="メイリオ"/>
                <a:ea charset="-128" panose="020B0604030504040204" pitchFamily="50" typeface="メイリオ"/>
              </a:rPr>
              <a:t>マイページ上で志願者が各自で取得</a:t>
            </a:r>
            <a:r>
              <a:rPr altLang="en-US" b="0" dirty="0" kumimoji="0" lang="ja-JP" spc="-150" sz="2000">
                <a:latin charset="-128" panose="020B0604030504040204" pitchFamily="50" typeface="メイリオ"/>
                <a:ea charset="-128" panose="020B0604030504040204" pitchFamily="50" typeface="メイリオ"/>
              </a:rPr>
              <a:t>。</a:t>
            </a:r>
            <a:endParaRPr altLang="ja-JP" b="0" dirty="0" kumimoji="0" lang="en-US" spc="-150" sz="2000">
              <a:latin charset="-128" panose="020B0604030504040204" pitchFamily="50" typeface="メイリオ"/>
              <a:ea charset="-128" panose="020B0604030504040204" pitchFamily="50" typeface="メイリオ"/>
            </a:endParaRPr>
          </a:p>
          <a:p>
            <a:pPr>
              <a:spcBef>
                <a:spcPts val="0"/>
              </a:spcBef>
            </a:pPr>
            <a:r>
              <a:rPr altLang="en-US" b="0" dirty="0" kumimoji="0" lang="ja-JP" sz="2000">
                <a:latin charset="-128" panose="020B0604030504040204" pitchFamily="50" typeface="メイリオ"/>
                <a:ea charset="-128" panose="020B0604030504040204" pitchFamily="50" typeface="メイリオ"/>
              </a:rPr>
              <a:t>　　（受験票には、出願時に登録した顔写真の画像が表示される。）</a:t>
            </a:r>
          </a:p>
          <a:p>
            <a:pPr>
              <a:spcBef>
                <a:spcPts val="1200"/>
              </a:spcBef>
            </a:pPr>
            <a:endParaRPr altLang="ja-JP" b="0" dirty="0" kumimoji="0" lang="en-US" sz="2000">
              <a:latin charset="-128" panose="020B0604030504040204" pitchFamily="50" typeface="メイリオ"/>
              <a:ea charset="-128" panose="020B0604030504040204" pitchFamily="50" typeface="メイリオ"/>
            </a:endParaRPr>
          </a:p>
          <a:p>
            <a:pPr>
              <a:spcBef>
                <a:spcPts val="1200"/>
              </a:spcBef>
            </a:pPr>
            <a:r>
              <a:rPr altLang="en-US" b="0" dirty="0" kumimoji="0" lang="ja-JP" sz="2000">
                <a:latin charset="-128" panose="020B0604030504040204" pitchFamily="50" typeface="メイリオ"/>
                <a:ea charset="-128" panose="020B0604030504040204" pitchFamily="50" typeface="メイリオ"/>
              </a:rPr>
              <a:t>○　受験票は、志願者が</a:t>
            </a:r>
            <a:r>
              <a:rPr altLang="en-US" dirty="0" kumimoji="0" lang="ja-JP" sz="2000" u="sng">
                <a:latin charset="-128" panose="020B0604030504040204" pitchFamily="50" typeface="メイリオ"/>
                <a:ea charset="-128" panose="020B0604030504040204" pitchFamily="50" typeface="メイリオ"/>
              </a:rPr>
              <a:t>Ａ４サイズの白色の用紙に印刷（白黒・カラーは</a:t>
            </a:r>
            <a:endParaRPr altLang="ja-JP" dirty="0" kumimoji="0" lang="en-US" sz="2000" u="sng">
              <a:latin charset="-128" panose="020B0604030504040204" pitchFamily="50" typeface="メイリオ"/>
              <a:ea charset="-128" panose="020B0604030504040204" pitchFamily="50" typeface="メイリオ"/>
            </a:endParaRPr>
          </a:p>
          <a:p>
            <a:pPr>
              <a:spcBef>
                <a:spcPts val="0"/>
              </a:spcBef>
            </a:pPr>
            <a:r>
              <a:rPr altLang="en-US" dirty="0" kumimoji="0" lang="ja-JP" sz="2000">
                <a:latin charset="-128" panose="020B0604030504040204" pitchFamily="50" typeface="メイリオ"/>
                <a:ea charset="-128" panose="020B0604030504040204" pitchFamily="50" typeface="メイリオ"/>
              </a:rPr>
              <a:t>　</a:t>
            </a:r>
            <a:r>
              <a:rPr altLang="en-US" dirty="0" kumimoji="0" lang="ja-JP" sz="2000" u="sng">
                <a:latin charset="-128" panose="020B0604030504040204" pitchFamily="50" typeface="メイリオ"/>
                <a:ea charset="-128" panose="020B0604030504040204" pitchFamily="50" typeface="メイリオ"/>
              </a:rPr>
              <a:t>問わない）の上、必ず試験当日に持参</a:t>
            </a:r>
            <a:r>
              <a:rPr altLang="en-US" b="0" dirty="0" kumimoji="0" lang="ja-JP" sz="2000">
                <a:latin charset="-128" panose="020B0604030504040204" pitchFamily="50" typeface="メイリオ"/>
                <a:ea charset="-128" panose="020B0604030504040204" pitchFamily="50" typeface="メイリオ"/>
              </a:rPr>
              <a:t>。</a:t>
            </a:r>
            <a:br>
              <a:rPr altLang="ja-JP" b="0" dirty="0" kumimoji="0" lang="en-US" sz="2000">
                <a:latin charset="-128" panose="020B0604030504040204" pitchFamily="50" typeface="メイリオ"/>
                <a:ea charset="-128" panose="020B0604030504040204" pitchFamily="50" typeface="メイリオ"/>
              </a:rPr>
            </a:br>
            <a:r>
              <a:rPr altLang="en-US" b="0" dirty="0" kumimoji="0" lang="ja-JP" sz="2000">
                <a:latin charset="-128" panose="020B0604030504040204" pitchFamily="50" typeface="メイリオ"/>
                <a:ea charset="-128" panose="020B0604030504040204" pitchFamily="50" typeface="メイリオ"/>
              </a:rPr>
              <a:t>　　（大学入試センターから、志願者や学校宛に送付しない。）</a:t>
            </a:r>
            <a:endParaRPr altLang="ja-JP" b="0" dirty="0" kumimoji="0" lang="en-US" sz="2000">
              <a:latin charset="-128" panose="020B0604030504040204" pitchFamily="50" typeface="メイリオ"/>
              <a:ea charset="-128" panose="020B0604030504040204" pitchFamily="50" typeface="メイリオ"/>
            </a:endParaRPr>
          </a:p>
          <a:p>
            <a:pPr>
              <a:spcBef>
                <a:spcPts val="0"/>
              </a:spcBef>
            </a:pPr>
            <a:endParaRPr altLang="ja-JP" b="0" dirty="0" kumimoji="0" lang="en-US" sz="2000">
              <a:latin charset="-128" panose="020B0604030504040204" pitchFamily="50" typeface="メイリオ"/>
              <a:ea charset="-128" panose="020B0604030504040204" pitchFamily="50" typeface="メイリオ"/>
            </a:endParaRPr>
          </a:p>
          <a:p>
            <a:pPr>
              <a:spcBef>
                <a:spcPts val="1800"/>
              </a:spcBef>
            </a:pPr>
            <a:r>
              <a:rPr altLang="en-US" b="0" dirty="0" kumimoji="0" lang="ja-JP" sz="2000">
                <a:latin charset="-128" panose="020B0604030504040204" pitchFamily="50" typeface="メイリオ"/>
                <a:ea charset="-128" panose="020B0604030504040204" pitchFamily="50" typeface="メイリオ"/>
              </a:rPr>
              <a:t>○　併せて「受験上の注意」もダウンロードし、必ず内容を確認。</a:t>
            </a:r>
            <a:endParaRPr altLang="ja-JP" b="0" dirty="0" kumimoji="0" lang="en-US" sz="2000">
              <a:latin charset="-128" panose="020B0604030504040204" pitchFamily="50" typeface="メイリオ"/>
              <a:ea charset="-128" panose="020B0604030504040204" pitchFamily="50" typeface="メイリオ"/>
            </a:endParaRPr>
          </a:p>
        </p:txBody>
      </p:sp>
    </p:spTree>
    <p:extLst>
      <p:ext uri="{BB962C8B-B14F-4D97-AF65-F5344CB8AC3E}">
        <p14:creationId xmlns:p14="http://schemas.microsoft.com/office/powerpoint/2010/main" val="1305559772"/>
      </p:ext>
    </p:extLst>
  </p:cSld>
  <p:clrMapOvr>
    <a:masterClrMapping/>
  </p:clrMapOvr>
  <mc:AlternateContent xmlns:mc="http://schemas.openxmlformats.org/markup-compatibility/2006" xmlns:p14="http://schemas.microsoft.com/office/powerpoint/2010/main">
    <mc:Choice Requires="p14">
      <p:transition p14:dur="250">
        <p:fade/>
      </p:transition>
    </mc:Choice>
    <mc:Fallback>
      <p:transition>
        <p:fade/>
      </p:transition>
    </mc:Fallback>
  </mc:AlternateContent>
</p:sld>
</file>

<file path=ppt/slides/slide1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3" name="スライド番号プレースホルダー 2">
            <a:extLst>
              <a:ext uri="{FF2B5EF4-FFF2-40B4-BE49-F238E27FC236}">
                <a16:creationId xmlns:a16="http://schemas.microsoft.com/office/drawing/2014/main" id="{1DC6BBF4-FEBE-4A71-9CD2-5AD9EDA6E8A3}"/>
              </a:ext>
            </a:extLst>
          </p:cNvPr>
          <p:cNvSpPr>
            <a:spLocks noGrp="1"/>
          </p:cNvSpPr>
          <p:nvPr>
            <p:ph idx="12" sz="quarter" type="sldNum"/>
          </p:nvPr>
        </p:nvSpPr>
        <p:spPr>
          <a:xfrm>
            <a:off x="7010399" y="6523191"/>
            <a:ext cx="2133601" cy="366253"/>
          </a:xfrm>
        </p:spPr>
        <p:txBody>
          <a:bodyPr/>
          <a:lstStyle/>
          <a:p>
            <a:fld id="{F14AF66F-3B4F-4E8B-A9F2-F8EEB7F87A3A}" type="slidenum">
              <a:rPr altLang="en-US" lang="ja-JP" smtClean="0">
                <a:solidFill>
                  <a:prstClr val="black">
                    <a:tint val="75000"/>
                  </a:prstClr>
                </a:solidFill>
              </a:rPr>
              <a:pPr/>
              <a:t>13</a:t>
            </a:fld>
            <a:endParaRPr altLang="en-US" dirty="0" lang="ja-JP">
              <a:solidFill>
                <a:prstClr val="black">
                  <a:tint val="75000"/>
                </a:prstClr>
              </a:solidFill>
            </a:endParaRPr>
          </a:p>
        </p:txBody>
      </p:sp>
      <p:sp>
        <p:nvSpPr>
          <p:cNvPr id="47" name="AutoShape 6">
            <a:extLst>
              <a:ext uri="{FF2B5EF4-FFF2-40B4-BE49-F238E27FC236}">
                <a16:creationId xmlns:a16="http://schemas.microsoft.com/office/drawing/2014/main" id="{CC252BA5-BE45-41BF-B703-F17F842143F5}"/>
              </a:ext>
            </a:extLst>
          </p:cNvPr>
          <p:cNvSpPr>
            <a:spLocks noChangeArrowheads="1"/>
          </p:cNvSpPr>
          <p:nvPr/>
        </p:nvSpPr>
        <p:spPr bwMode="auto">
          <a:xfrm>
            <a:off x="251520" y="836712"/>
            <a:ext cx="8744712" cy="465111"/>
          </a:xfrm>
          <a:prstGeom prst="rect">
            <a:avLst/>
          </a:prstGeom>
          <a:solidFill>
            <a:srgbClr val="CCECFF"/>
          </a:solidFill>
          <a:ln algn="ctr" w="38100">
            <a:noFill/>
            <a:round/>
            <a:headEnd/>
            <a:tailEnd/>
          </a:ln>
        </p:spPr>
        <p:txBody>
          <a:bodyPr anchor="ctr" anchorCtr="0" wrap="square"/>
          <a:lstStyle/>
          <a:p>
            <a:r>
              <a:rPr altLang="en-US" dirty="0" lang="ja-JP" sz="2400">
                <a:latin charset="-128" panose="020B0604030504040204" pitchFamily="50" typeface="メイリオ"/>
                <a:ea charset="-128" panose="020B0604030504040204" pitchFamily="50" typeface="メイリオ"/>
              </a:rPr>
              <a:t>４　志望大学への出願等に係る手続</a:t>
            </a:r>
            <a:endParaRPr altLang="ja-JP" dirty="0" lang="en-US" sz="2400">
              <a:latin charset="-128" panose="020B0604030504040204" pitchFamily="50" typeface="メイリオ"/>
              <a:ea charset="-128" panose="020B0604030504040204" pitchFamily="50" typeface="メイリオ"/>
            </a:endParaRPr>
          </a:p>
        </p:txBody>
      </p:sp>
      <p:sp>
        <p:nvSpPr>
          <p:cNvPr id="5" name="正方形/長方形 4">
            <a:extLst>
              <a:ext uri="{FF2B5EF4-FFF2-40B4-BE49-F238E27FC236}">
                <a16:creationId xmlns:a16="http://schemas.microsoft.com/office/drawing/2014/main" id="{17A3428E-71CE-4560-A10E-7510D32F7566}"/>
              </a:ext>
            </a:extLst>
          </p:cNvPr>
          <p:cNvSpPr/>
          <p:nvPr/>
        </p:nvSpPr>
        <p:spPr>
          <a:xfrm>
            <a:off x="313462" y="1811556"/>
            <a:ext cx="8620828" cy="4201901"/>
          </a:xfrm>
          <a:prstGeom prst="rect">
            <a:avLst/>
          </a:prstGeom>
          <a:ln w="19050">
            <a:noFill/>
          </a:ln>
        </p:spPr>
        <p:txBody>
          <a:bodyPr anchor="ctr" bIns="72000" lIns="72000" rIns="72000" tIns="72000" wrap="square">
            <a:spAutoFit/>
          </a:bodyPr>
          <a:lstStyle/>
          <a:p>
            <a:r>
              <a:rPr altLang="en-US" b="0" dirty="0" kumimoji="0" lang="ja-JP" sz="2200">
                <a:latin charset="-128" panose="020B0604030504040204" pitchFamily="50" typeface="メイリオ"/>
                <a:ea charset="-128" panose="020B0604030504040204" pitchFamily="50" typeface="メイリオ"/>
              </a:rPr>
              <a:t>○　成績請求情報の提供手続</a:t>
            </a:r>
            <a:endParaRPr altLang="ja-JP" b="0" dirty="0" kumimoji="0" lang="en-US" sz="2200">
              <a:latin charset="-128" panose="020B0604030504040204" pitchFamily="50" typeface="メイリオ"/>
              <a:ea charset="-128" panose="020B0604030504040204" pitchFamily="50" typeface="メイリオ"/>
            </a:endParaRPr>
          </a:p>
          <a:p>
            <a:pPr>
              <a:spcBef>
                <a:spcPts val="600"/>
              </a:spcBef>
            </a:pPr>
            <a:r>
              <a:rPr altLang="en-US" b="0" dirty="0" kumimoji="0" lang="ja-JP" sz="2000">
                <a:latin charset="-128" panose="020B0604030504040204" pitchFamily="50" typeface="メイリオ"/>
                <a:ea charset="-128" panose="020B0604030504040204" pitchFamily="50" typeface="メイリオ"/>
              </a:rPr>
              <a:t>　　志願者は、大学入学共通テストの成績を利用する選抜区分に出願する　</a:t>
            </a:r>
            <a:endParaRPr altLang="ja-JP" b="0" dirty="0" kumimoji="0" lang="en-US" sz="2000">
              <a:latin charset="-128" panose="020B0604030504040204" pitchFamily="50" typeface="メイリオ"/>
              <a:ea charset="-128" panose="020B0604030504040204" pitchFamily="50" typeface="メイリオ"/>
            </a:endParaRPr>
          </a:p>
          <a:p>
            <a:pPr>
              <a:spcBef>
                <a:spcPts val="0"/>
              </a:spcBef>
            </a:pPr>
            <a:r>
              <a:rPr altLang="en-US" b="0" dirty="0" kumimoji="0" lang="ja-JP" sz="2000">
                <a:latin charset="-128" panose="020B0604030504040204" pitchFamily="50" typeface="メイリオ"/>
                <a:ea charset="-128" panose="020B0604030504040204" pitchFamily="50" typeface="メイリオ"/>
              </a:rPr>
              <a:t>　場合、成績請求情報</a:t>
            </a:r>
            <a:r>
              <a:rPr altLang="ja-JP" b="0" baseline="30000" dirty="0" kumimoji="0" lang="en-US" sz="2000">
                <a:latin charset="-128" panose="020B0604030504040204" pitchFamily="50" typeface="メイリオ"/>
                <a:ea charset="-128" panose="020B0604030504040204" pitchFamily="50" typeface="メイリオ"/>
              </a:rPr>
              <a:t>※</a:t>
            </a:r>
            <a:r>
              <a:rPr altLang="en-US" b="0" dirty="0" kumimoji="0" lang="ja-JP" sz="2000">
                <a:latin charset="-128" panose="020B0604030504040204" pitchFamily="50" typeface="メイリオ"/>
                <a:ea charset="-128" panose="020B0604030504040204" pitchFamily="50" typeface="メイリオ"/>
              </a:rPr>
              <a:t>を志望大学へ提供するための手続きが必要。</a:t>
            </a:r>
            <a:endParaRPr altLang="ja-JP" b="0" dirty="0" kumimoji="0" lang="en-US" sz="2000">
              <a:latin charset="-128" panose="020B0604030504040204" pitchFamily="50" typeface="メイリオ"/>
              <a:ea charset="-128" panose="020B0604030504040204" pitchFamily="50" typeface="メイリオ"/>
            </a:endParaRPr>
          </a:p>
          <a:p>
            <a:pPr>
              <a:spcBef>
                <a:spcPts val="1200"/>
              </a:spcBef>
            </a:pPr>
            <a:r>
              <a:rPr altLang="en-US" b="0" dirty="0" kumimoji="0" lang="ja-JP" sz="2000">
                <a:latin charset="-128" panose="020B0604030504040204" pitchFamily="50" typeface="メイリオ"/>
                <a:ea charset="-128" panose="020B0604030504040204" pitchFamily="50" typeface="メイリオ"/>
              </a:rPr>
              <a:t>　　</a:t>
            </a:r>
            <a:r>
              <a:rPr altLang="en-US" dirty="0" kumimoji="0" lang="ja-JP" sz="2000" u="sng">
                <a:latin charset="-128" panose="020B0604030504040204" pitchFamily="50" typeface="メイリオ"/>
                <a:ea charset="-128" panose="020B0604030504040204" pitchFamily="50" typeface="メイリオ"/>
              </a:rPr>
              <a:t>この手続だけでは、志望大学への出願は完了しない</a:t>
            </a:r>
            <a:r>
              <a:rPr altLang="en-US" b="0" dirty="0" kumimoji="0" lang="ja-JP" sz="2000">
                <a:latin charset="-128" panose="020B0604030504040204" pitchFamily="50" typeface="メイリオ"/>
                <a:ea charset="-128" panose="020B0604030504040204" pitchFamily="50" typeface="メイリオ"/>
              </a:rPr>
              <a:t>。</a:t>
            </a:r>
            <a:endParaRPr altLang="ja-JP" b="0" dirty="0" kumimoji="0" lang="en-US" sz="2000">
              <a:latin charset="-128" panose="020B0604030504040204" pitchFamily="50" typeface="メイリオ"/>
              <a:ea charset="-128" panose="020B0604030504040204" pitchFamily="50" typeface="メイリオ"/>
            </a:endParaRPr>
          </a:p>
          <a:p>
            <a:pPr>
              <a:spcBef>
                <a:spcPts val="1200"/>
              </a:spcBef>
            </a:pPr>
            <a:r>
              <a:rPr altLang="en-US" b="0" dirty="0" kumimoji="0" lang="ja-JP" sz="2000">
                <a:latin charset="-128" panose="020B0604030504040204" pitchFamily="50" typeface="メイリオ"/>
                <a:ea charset="-128" panose="020B0604030504040204" pitchFamily="50" typeface="メイリオ"/>
              </a:rPr>
              <a:t>　　</a:t>
            </a:r>
            <a:r>
              <a:rPr altLang="ja-JP" b="0" dirty="0" kumimoji="0" lang="en-US" sz="1800">
                <a:latin charset="-128" panose="020B0604030504040204" pitchFamily="50" typeface="メイリオ"/>
                <a:ea charset="-128" panose="020B0604030504040204" pitchFamily="50" typeface="メイリオ"/>
              </a:rPr>
              <a:t>※</a:t>
            </a:r>
            <a:r>
              <a:rPr altLang="en-US" b="0" dirty="0" kumimoji="0" lang="ja-JP" sz="1800">
                <a:latin charset="-128" panose="020B0604030504040204" pitchFamily="50" typeface="メイリオ"/>
                <a:ea charset="-128" panose="020B0604030504040204" pitchFamily="50" typeface="メイリオ"/>
              </a:rPr>
              <a:t>　成績請求情報とは、各大学が大学入試センターに志願者の大学入学共通　</a:t>
            </a:r>
            <a:endParaRPr altLang="ja-JP" b="0" dirty="0" kumimoji="0" lang="en-US" sz="1800">
              <a:latin charset="-128" panose="020B0604030504040204" pitchFamily="50" typeface="メイリオ"/>
              <a:ea charset="-128" panose="020B0604030504040204" pitchFamily="50" typeface="メイリオ"/>
            </a:endParaRPr>
          </a:p>
          <a:p>
            <a:pPr>
              <a:spcBef>
                <a:spcPts val="0"/>
              </a:spcBef>
            </a:pPr>
            <a:r>
              <a:rPr altLang="en-US" b="0" dirty="0" kumimoji="0" lang="ja-JP" sz="1800">
                <a:latin charset="-128" panose="020B0604030504040204" pitchFamily="50" typeface="メイリオ"/>
                <a:ea charset="-128" panose="020B0604030504040204" pitchFamily="50" typeface="メイリオ"/>
              </a:rPr>
              <a:t>　　　テストの成績を請求するための情報</a:t>
            </a:r>
            <a:endParaRPr altLang="ja-JP" b="0" dirty="0" kumimoji="0" lang="en-US" sz="1800">
              <a:latin charset="-128" panose="020B0604030504040204" pitchFamily="50" typeface="メイリオ"/>
              <a:ea charset="-128" panose="020B0604030504040204" pitchFamily="50" typeface="メイリオ"/>
            </a:endParaRPr>
          </a:p>
          <a:p>
            <a:endParaRPr altLang="ja-JP" b="0" dirty="0" kumimoji="0" lang="en-US" sz="1800">
              <a:latin charset="-128" panose="020B0604030504040204" pitchFamily="50" typeface="メイリオ"/>
              <a:ea charset="-128" panose="020B0604030504040204" pitchFamily="50" typeface="メイリオ"/>
            </a:endParaRPr>
          </a:p>
          <a:p>
            <a:pPr>
              <a:spcBef>
                <a:spcPts val="600"/>
              </a:spcBef>
            </a:pPr>
            <a:r>
              <a:rPr altLang="en-US" b="0" dirty="0" kumimoji="0" lang="ja-JP" sz="2200">
                <a:latin charset="-128" panose="020B0604030504040204" pitchFamily="50" typeface="メイリオ"/>
                <a:ea charset="-128" panose="020B0604030504040204" pitchFamily="50" typeface="メイリオ"/>
              </a:rPr>
              <a:t>○　手続の方式</a:t>
            </a:r>
            <a:endParaRPr altLang="ja-JP" b="0" dirty="0" kumimoji="0" lang="en-US" sz="2200">
              <a:latin charset="-128" panose="020B0604030504040204" pitchFamily="50" typeface="メイリオ"/>
              <a:ea charset="-128" panose="020B0604030504040204" pitchFamily="50" typeface="メイリオ"/>
            </a:endParaRPr>
          </a:p>
          <a:p>
            <a:pPr>
              <a:spcBef>
                <a:spcPts val="600"/>
              </a:spcBef>
            </a:pPr>
            <a:r>
              <a:rPr altLang="en-US" b="0" dirty="0" kumimoji="0" lang="ja-JP" sz="2000">
                <a:latin charset="-128" panose="020B0604030504040204" pitchFamily="50" typeface="メイリオ"/>
                <a:ea charset="-128" panose="020B0604030504040204" pitchFamily="50" typeface="メイリオ"/>
              </a:rPr>
              <a:t>　　「</a:t>
            </a:r>
            <a:r>
              <a:rPr altLang="ja-JP" b="0" dirty="0" kumimoji="0" lang="en-US" sz="2000">
                <a:latin charset="-128" panose="020B0604030504040204" pitchFamily="50" typeface="メイリオ"/>
                <a:ea charset="-128" panose="020B0604030504040204" pitchFamily="50" typeface="メイリオ"/>
              </a:rPr>
              <a:t>Web</a:t>
            </a:r>
            <a:r>
              <a:rPr altLang="en-US" b="0" dirty="0" kumimoji="0" lang="ja-JP" sz="2000">
                <a:latin charset="-128" panose="020B0604030504040204" pitchFamily="50" typeface="メイリオ"/>
                <a:ea charset="-128" panose="020B0604030504040204" pitchFamily="50" typeface="メイリオ"/>
              </a:rPr>
              <a:t>方式」、「チケット方式」の２通り。</a:t>
            </a:r>
            <a:br>
              <a:rPr altLang="ja-JP" b="0" dirty="0" kumimoji="0" lang="en-US" sz="2000">
                <a:latin charset="-128" panose="020B0604030504040204" pitchFamily="50" typeface="メイリオ"/>
                <a:ea charset="-128" panose="020B0604030504040204" pitchFamily="50" typeface="メイリオ"/>
              </a:rPr>
            </a:br>
            <a:r>
              <a:rPr altLang="en-US" b="0" dirty="0" kumimoji="0" lang="ja-JP" sz="2000">
                <a:latin charset="-128" panose="020B0604030504040204" pitchFamily="50" typeface="メイリオ"/>
                <a:ea charset="-128" panose="020B0604030504040204" pitchFamily="50" typeface="メイリオ"/>
              </a:rPr>
              <a:t>　　</a:t>
            </a:r>
            <a:r>
              <a:rPr altLang="en-US" dirty="0" kumimoji="0" lang="ja-JP" sz="2000" u="sng">
                <a:solidFill>
                  <a:srgbClr val="FF0000"/>
                </a:solidFill>
                <a:latin charset="-128" panose="020B0604030504040204" pitchFamily="50" typeface="メイリオ"/>
                <a:ea charset="-128" panose="020B0604030504040204" pitchFamily="50" typeface="メイリオ"/>
              </a:rPr>
              <a:t>志望大学の募集要項等で大学が指定する方式・手続方法を確認</a:t>
            </a:r>
            <a:r>
              <a:rPr altLang="en-US" b="0" dirty="0" kumimoji="0" lang="ja-JP" sz="2000">
                <a:latin charset="-128" panose="020B0604030504040204" pitchFamily="50" typeface="メイリオ"/>
                <a:ea charset="-128" panose="020B0604030504040204" pitchFamily="50" typeface="メイリオ"/>
              </a:rPr>
              <a:t>する</a:t>
            </a:r>
            <a:r>
              <a:rPr altLang="en-US" b="0" dirty="0" err="1" kumimoji="0" lang="ja-JP" sz="2000">
                <a:latin charset="-128" panose="020B0604030504040204" pitchFamily="50" typeface="メイリオ"/>
                <a:ea charset="-128" panose="020B0604030504040204" pitchFamily="50" typeface="メイリオ"/>
              </a:rPr>
              <a:t>こ</a:t>
            </a:r>
            <a:endParaRPr altLang="ja-JP" b="0" dirty="0" kumimoji="0" lang="en-US" sz="2000">
              <a:latin charset="-128" panose="020B0604030504040204" pitchFamily="50" typeface="メイリオ"/>
              <a:ea charset="-128" panose="020B0604030504040204" pitchFamily="50" typeface="メイリオ"/>
            </a:endParaRPr>
          </a:p>
          <a:p>
            <a:pPr>
              <a:spcBef>
                <a:spcPts val="0"/>
              </a:spcBef>
            </a:pPr>
            <a:r>
              <a:rPr altLang="en-US" b="0" dirty="0" kumimoji="0" lang="ja-JP" sz="2000">
                <a:latin charset="-128" panose="020B0604030504040204" pitchFamily="50" typeface="メイリオ"/>
                <a:ea charset="-128" panose="020B0604030504040204" pitchFamily="50" typeface="メイリオ"/>
              </a:rPr>
              <a:t>　と。</a:t>
            </a:r>
          </a:p>
        </p:txBody>
      </p:sp>
    </p:spTree>
    <p:extLst>
      <p:ext uri="{BB962C8B-B14F-4D97-AF65-F5344CB8AC3E}">
        <p14:creationId xmlns:p14="http://schemas.microsoft.com/office/powerpoint/2010/main" val="1147340051"/>
      </p:ext>
    </p:extLst>
  </p:cSld>
  <p:clrMapOvr>
    <a:masterClrMapping/>
  </p:clrMapOvr>
  <mc:AlternateContent xmlns:mc="http://schemas.openxmlformats.org/markup-compatibility/2006" xmlns:p14="http://schemas.microsoft.com/office/powerpoint/2010/main">
    <mc:Choice Requires="p14">
      <p:transition p14:dur="250">
        <p:fade/>
      </p:transition>
    </mc:Choice>
    <mc:Fallback>
      <p:transition>
        <p:fade/>
      </p:transition>
    </mc:Fallback>
  </mc:AlternateContent>
</p:sld>
</file>

<file path=ppt/slides/slide1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3" name="スライド番号プレースホルダー 2">
            <a:extLst>
              <a:ext uri="{FF2B5EF4-FFF2-40B4-BE49-F238E27FC236}">
                <a16:creationId xmlns:a16="http://schemas.microsoft.com/office/drawing/2014/main" id="{1DC6BBF4-FEBE-4A71-9CD2-5AD9EDA6E8A3}"/>
              </a:ext>
            </a:extLst>
          </p:cNvPr>
          <p:cNvSpPr>
            <a:spLocks noGrp="1"/>
          </p:cNvSpPr>
          <p:nvPr>
            <p:ph idx="12" sz="quarter" type="sldNum"/>
          </p:nvPr>
        </p:nvSpPr>
        <p:spPr>
          <a:xfrm>
            <a:off x="7010399" y="6523191"/>
            <a:ext cx="2133601" cy="366253"/>
          </a:xfrm>
        </p:spPr>
        <p:txBody>
          <a:bodyPr/>
          <a:lstStyle/>
          <a:p>
            <a:fld id="{F14AF66F-3B4F-4E8B-A9F2-F8EEB7F87A3A}" type="slidenum">
              <a:rPr altLang="en-US" lang="ja-JP" smtClean="0">
                <a:solidFill>
                  <a:prstClr val="black">
                    <a:tint val="75000"/>
                  </a:prstClr>
                </a:solidFill>
              </a:rPr>
              <a:pPr/>
              <a:t>14</a:t>
            </a:fld>
            <a:endParaRPr altLang="en-US" dirty="0" lang="ja-JP">
              <a:solidFill>
                <a:prstClr val="black">
                  <a:tint val="75000"/>
                </a:prstClr>
              </a:solidFill>
            </a:endParaRPr>
          </a:p>
        </p:txBody>
      </p:sp>
      <p:sp>
        <p:nvSpPr>
          <p:cNvPr id="6" name="AutoShape 6">
            <a:extLst>
              <a:ext uri="{FF2B5EF4-FFF2-40B4-BE49-F238E27FC236}">
                <a16:creationId xmlns:a16="http://schemas.microsoft.com/office/drawing/2014/main" id="{FB267046-A135-4B96-A091-14F62EA17D34}"/>
              </a:ext>
            </a:extLst>
          </p:cNvPr>
          <p:cNvSpPr>
            <a:spLocks noChangeArrowheads="1"/>
          </p:cNvSpPr>
          <p:nvPr/>
        </p:nvSpPr>
        <p:spPr bwMode="auto">
          <a:xfrm>
            <a:off x="251520" y="836712"/>
            <a:ext cx="8744712" cy="465111"/>
          </a:xfrm>
          <a:prstGeom prst="rect">
            <a:avLst/>
          </a:prstGeom>
          <a:solidFill>
            <a:srgbClr val="CCECFF"/>
          </a:solidFill>
          <a:ln algn="ctr" w="38100">
            <a:noFill/>
            <a:round/>
            <a:headEnd/>
            <a:tailEnd/>
          </a:ln>
        </p:spPr>
        <p:txBody>
          <a:bodyPr anchor="ctr" anchorCtr="0" wrap="square"/>
          <a:lstStyle/>
          <a:p>
            <a:r>
              <a:rPr altLang="en-US" dirty="0" lang="ja-JP" sz="2400">
                <a:latin charset="-128" panose="020B0604030504040204" pitchFamily="50" typeface="メイリオ"/>
                <a:ea charset="-128" panose="020B0604030504040204" pitchFamily="50" typeface="メイリオ"/>
              </a:rPr>
              <a:t>５　成績の閲覧</a:t>
            </a:r>
            <a:endParaRPr altLang="ja-JP" dirty="0" lang="en-US" sz="2400">
              <a:latin charset="-128" panose="020B0604030504040204" pitchFamily="50" typeface="メイリオ"/>
              <a:ea charset="-128" panose="020B0604030504040204" pitchFamily="50" typeface="メイリオ"/>
            </a:endParaRPr>
          </a:p>
        </p:txBody>
      </p:sp>
      <p:sp>
        <p:nvSpPr>
          <p:cNvPr id="7" name="正方形/長方形 6">
            <a:extLst>
              <a:ext uri="{FF2B5EF4-FFF2-40B4-BE49-F238E27FC236}">
                <a16:creationId xmlns:a16="http://schemas.microsoft.com/office/drawing/2014/main" id="{623BC2F0-E879-47E1-816C-6237A7B83752}"/>
              </a:ext>
            </a:extLst>
          </p:cNvPr>
          <p:cNvSpPr/>
          <p:nvPr/>
        </p:nvSpPr>
        <p:spPr>
          <a:xfrm>
            <a:off x="271652" y="2102202"/>
            <a:ext cx="8620828" cy="822515"/>
          </a:xfrm>
          <a:prstGeom prst="rect">
            <a:avLst/>
          </a:prstGeom>
          <a:ln w="19050">
            <a:noFill/>
          </a:ln>
        </p:spPr>
        <p:txBody>
          <a:bodyPr anchor="ctr" bIns="72000" lIns="72000" rIns="72000" tIns="72000" wrap="square">
            <a:spAutoFit/>
          </a:bodyPr>
          <a:lstStyle/>
          <a:p>
            <a:r>
              <a:rPr altLang="en-US" b="0" dirty="0" kumimoji="0" lang="ja-JP" sz="2000">
                <a:latin charset="-128" panose="020B0604030504040204" pitchFamily="50" typeface="メイリオ"/>
                <a:ea charset="-128" panose="020B0604030504040204" pitchFamily="50" typeface="メイリオ"/>
              </a:rPr>
              <a:t>○　出願時に希望した志願者は、マイページ上で自身の成績の閲覧が可能。</a:t>
            </a:r>
            <a:endParaRPr altLang="ja-JP" b="0" dirty="0" kumimoji="0" lang="en-US" sz="2000">
              <a:latin charset="-128" panose="020B0604030504040204" pitchFamily="50" typeface="メイリオ"/>
              <a:ea charset="-128" panose="020B0604030504040204" pitchFamily="50" typeface="メイリオ"/>
            </a:endParaRPr>
          </a:p>
          <a:p>
            <a:r>
              <a:rPr altLang="en-US" b="0" dirty="0" kumimoji="0" lang="ja-JP" sz="2000">
                <a:latin charset="-128" panose="020B0604030504040204" pitchFamily="50" typeface="メイリオ"/>
                <a:ea charset="-128" panose="020B0604030504040204" pitchFamily="50" typeface="メイリオ"/>
              </a:rPr>
              <a:t>　（従前の「成績通知書」は送付しない。）</a:t>
            </a:r>
            <a:endParaRPr altLang="ja-JP" b="0" dirty="0" kumimoji="0" lang="en-US" sz="2000">
              <a:latin charset="-128" panose="020B0604030504040204" pitchFamily="50" typeface="メイリオ"/>
              <a:ea charset="-128" panose="020B0604030504040204" pitchFamily="50" typeface="メイリオ"/>
            </a:endParaRPr>
          </a:p>
        </p:txBody>
      </p:sp>
      <p:sp>
        <p:nvSpPr>
          <p:cNvPr id="5" name="正方形/長方形 4">
            <a:extLst>
              <a:ext uri="{FF2B5EF4-FFF2-40B4-BE49-F238E27FC236}">
                <a16:creationId xmlns:a16="http://schemas.microsoft.com/office/drawing/2014/main" id="{DEF0F29A-5087-4EE5-B0ED-6F3CAC30BD63}"/>
              </a:ext>
            </a:extLst>
          </p:cNvPr>
          <p:cNvSpPr/>
          <p:nvPr/>
        </p:nvSpPr>
        <p:spPr>
          <a:xfrm>
            <a:off x="467544" y="3356992"/>
            <a:ext cx="8136903" cy="1033717"/>
          </a:xfrm>
          <a:prstGeom prst="rect">
            <a:avLst/>
          </a:prstGeom>
          <a:ln w="38100">
            <a:solidFill>
              <a:schemeClr val="tx1"/>
            </a:solidFill>
          </a:ln>
        </p:spPr>
        <p:txBody>
          <a:bodyPr anchor="ctr" bIns="108000" lIns="72000" rIns="72000" tIns="108000" wrap="square">
            <a:spAutoFit/>
          </a:bodyPr>
          <a:lstStyle/>
          <a:p>
            <a:pPr indent="-457200" marL="180000">
              <a:spcBef>
                <a:spcPts val="1200"/>
              </a:spcBef>
              <a:spcAft>
                <a:spcPts val="0"/>
              </a:spcAft>
              <a:defRPr/>
            </a:pPr>
            <a:r>
              <a:rPr altLang="ja-JP" dirty="0" kumimoji="0" lang="en-US" sz="2000" u="sng">
                <a:latin charset="-128" panose="020B0604030504040204" pitchFamily="50" typeface="メイリオ"/>
                <a:ea charset="-128" panose="020B0604030504040204" pitchFamily="50" typeface="メイリオ"/>
              </a:rPr>
              <a:t>【</a:t>
            </a:r>
            <a:r>
              <a:rPr altLang="en-US" dirty="0" kumimoji="0" lang="ja-JP" sz="2400" u="sng">
                <a:latin charset="-128" panose="020B0604030504040204" pitchFamily="50" typeface="メイリオ"/>
                <a:ea charset="-128" panose="020B0604030504040204" pitchFamily="50" typeface="メイリオ"/>
              </a:rPr>
              <a:t>成績の閲覧期間</a:t>
            </a:r>
            <a:r>
              <a:rPr altLang="ja-JP" dirty="0" kumimoji="0" lang="en-US" sz="2400" u="sng">
                <a:latin charset="-128" panose="020B0604030504040204" pitchFamily="50" typeface="メイリオ"/>
                <a:ea charset="-128" panose="020B0604030504040204" pitchFamily="50" typeface="メイリオ"/>
              </a:rPr>
              <a:t>】</a:t>
            </a:r>
            <a:endParaRPr altLang="en-US" dirty="0" kumimoji="0" lang="ja-JP" sz="2400" u="sng">
              <a:latin charset="-128" panose="020B0604030504040204" pitchFamily="50" typeface="メイリオ"/>
              <a:ea charset="-128" panose="020B0604030504040204" pitchFamily="50" typeface="メイリオ"/>
            </a:endParaRPr>
          </a:p>
          <a:p>
            <a:pPr indent="-457200" marL="180000">
              <a:spcBef>
                <a:spcPts val="600"/>
              </a:spcBef>
              <a:spcAft>
                <a:spcPts val="0"/>
              </a:spcAft>
              <a:defRPr/>
            </a:pPr>
            <a:r>
              <a:rPr altLang="en-US" b="0" dirty="0" kumimoji="0" lang="ja-JP" sz="2400">
                <a:latin charset="-128" panose="020B0604030504040204" pitchFamily="50" typeface="メイリオ"/>
                <a:ea charset="-128" panose="020B0604030504040204" pitchFamily="50" typeface="メイリオ"/>
              </a:rPr>
              <a:t>　</a:t>
            </a:r>
            <a:r>
              <a:rPr altLang="en-US" dirty="0" kumimoji="0" lang="ja-JP" sz="2400" u="sng">
                <a:latin charset="-128" panose="020B0604030504040204" pitchFamily="50" typeface="メイリオ"/>
                <a:ea charset="-128" panose="020B0604030504040204" pitchFamily="50" typeface="メイリオ"/>
              </a:rPr>
              <a:t>令和</a:t>
            </a:r>
            <a:r>
              <a:rPr altLang="ja-JP" dirty="0" kumimoji="0" lang="en-US" sz="2400" u="sng">
                <a:latin charset="-128" panose="020B0604030504040204" pitchFamily="50" typeface="メイリオ"/>
                <a:ea charset="-128" panose="020B0604030504040204" pitchFamily="50" typeface="メイリオ"/>
              </a:rPr>
              <a:t>9</a:t>
            </a:r>
            <a:r>
              <a:rPr altLang="en-US" dirty="0" kumimoji="0" lang="ja-JP" sz="2400" u="sng">
                <a:latin charset="-128" panose="020B0604030504040204" pitchFamily="50" typeface="メイリオ"/>
                <a:ea charset="-128" panose="020B0604030504040204" pitchFamily="50" typeface="メイリオ"/>
              </a:rPr>
              <a:t>年</a:t>
            </a:r>
            <a:r>
              <a:rPr altLang="ja-JP" dirty="0" kumimoji="0" lang="en-US" sz="2400" u="sng">
                <a:latin charset="-128" panose="020B0604030504040204" pitchFamily="50" typeface="メイリオ"/>
                <a:ea charset="-128" panose="020B0604030504040204" pitchFamily="50" typeface="メイリオ"/>
              </a:rPr>
              <a:t>4</a:t>
            </a:r>
            <a:r>
              <a:rPr altLang="en-US" dirty="0" kumimoji="0" lang="ja-JP" sz="2400" u="sng">
                <a:latin charset="-128" panose="020B0604030504040204" pitchFamily="50" typeface="メイリオ"/>
                <a:ea charset="-128" panose="020B0604030504040204" pitchFamily="50" typeface="メイリオ"/>
              </a:rPr>
              <a:t>月</a:t>
            </a:r>
            <a:r>
              <a:rPr altLang="ja-JP" dirty="0" kumimoji="0" lang="en-US" sz="2400" u="sng">
                <a:latin charset="-128" panose="020B0604030504040204" pitchFamily="50" typeface="メイリオ"/>
                <a:ea charset="-128" panose="020B0604030504040204" pitchFamily="50" typeface="メイリオ"/>
              </a:rPr>
              <a:t>1</a:t>
            </a:r>
            <a:r>
              <a:rPr altLang="en-US" dirty="0" kumimoji="0" lang="ja-JP" sz="2400" u="sng">
                <a:latin charset="-128" panose="020B0604030504040204" pitchFamily="50" typeface="メイリオ"/>
                <a:ea charset="-128" panose="020B0604030504040204" pitchFamily="50" typeface="メイリオ"/>
              </a:rPr>
              <a:t>日（木）</a:t>
            </a:r>
            <a:r>
              <a:rPr altLang="ja-JP" dirty="0" kumimoji="0" lang="en-US" sz="2400" u="sng">
                <a:latin charset="-128" panose="020B0604030504040204" pitchFamily="50" typeface="メイリオ"/>
                <a:ea charset="-128" panose="020B0604030504040204" pitchFamily="50" typeface="メイリオ"/>
              </a:rPr>
              <a:t>10:00 </a:t>
            </a:r>
            <a:r>
              <a:rPr altLang="en-US" dirty="0" kumimoji="0" lang="ja-JP" sz="2400" u="sng">
                <a:latin charset="-128" panose="020B0604030504040204" pitchFamily="50" typeface="メイリオ"/>
                <a:ea charset="-128" panose="020B0604030504040204" pitchFamily="50" typeface="メイリオ"/>
              </a:rPr>
              <a:t>～ </a:t>
            </a:r>
            <a:r>
              <a:rPr altLang="ja-JP" dirty="0" kumimoji="0" lang="en-US" sz="2400" u="sng">
                <a:solidFill>
                  <a:srgbClr val="FF0000"/>
                </a:solidFill>
                <a:latin charset="-128" panose="020B0604030504040204" pitchFamily="50" typeface="メイリオ"/>
                <a:ea charset="-128" panose="020B0604030504040204" pitchFamily="50" typeface="メイリオ"/>
              </a:rPr>
              <a:t>4</a:t>
            </a:r>
            <a:r>
              <a:rPr altLang="en-US" dirty="0" kumimoji="0" lang="ja-JP" sz="2400" u="sng">
                <a:solidFill>
                  <a:srgbClr val="FF0000"/>
                </a:solidFill>
                <a:latin charset="-128" panose="020B0604030504040204" pitchFamily="50" typeface="メイリオ"/>
                <a:ea charset="-128" panose="020B0604030504040204" pitchFamily="50" typeface="メイリオ"/>
              </a:rPr>
              <a:t>月</a:t>
            </a:r>
            <a:r>
              <a:rPr altLang="ja-JP" dirty="0" kumimoji="0" lang="en-US" sz="2400" u="sng">
                <a:solidFill>
                  <a:srgbClr val="FF0000"/>
                </a:solidFill>
                <a:latin charset="-128" panose="020B0604030504040204" pitchFamily="50" typeface="メイリオ"/>
                <a:ea charset="-128" panose="020B0604030504040204" pitchFamily="50" typeface="メイリオ"/>
              </a:rPr>
              <a:t>30</a:t>
            </a:r>
            <a:r>
              <a:rPr altLang="en-US" dirty="0" kumimoji="0" lang="ja-JP" sz="2400" u="sng">
                <a:solidFill>
                  <a:srgbClr val="FF0000"/>
                </a:solidFill>
                <a:latin charset="-128" panose="020B0604030504040204" pitchFamily="50" typeface="メイリオ"/>
                <a:ea charset="-128" panose="020B0604030504040204" pitchFamily="50" typeface="メイリオ"/>
              </a:rPr>
              <a:t>日（金）</a:t>
            </a:r>
            <a:r>
              <a:rPr altLang="ja-JP" dirty="0" kumimoji="0" lang="en-US" sz="2400" u="sng">
                <a:solidFill>
                  <a:srgbClr val="FF0000"/>
                </a:solidFill>
                <a:latin charset="-128" panose="020B0604030504040204" pitchFamily="50" typeface="メイリオ"/>
                <a:ea charset="-128" panose="020B0604030504040204" pitchFamily="50" typeface="メイリオ"/>
              </a:rPr>
              <a:t>17:00</a:t>
            </a:r>
          </a:p>
        </p:txBody>
      </p:sp>
    </p:spTree>
    <p:extLst>
      <p:ext uri="{BB962C8B-B14F-4D97-AF65-F5344CB8AC3E}">
        <p14:creationId xmlns:p14="http://schemas.microsoft.com/office/powerpoint/2010/main" val="805842913"/>
      </p:ext>
    </p:extLst>
  </p:cSld>
  <p:clrMapOvr>
    <a:masterClrMapping/>
  </p:clrMapOvr>
  <mc:AlternateContent xmlns:mc="http://schemas.openxmlformats.org/markup-compatibility/2006" xmlns:p14="http://schemas.microsoft.com/office/powerpoint/2010/main">
    <mc:Choice Requires="p14">
      <p:transition p14:dur="250">
        <p:fade/>
      </p:transition>
    </mc:Choice>
    <mc:Fallback>
      <p:transition>
        <p:fade/>
      </p:transition>
    </mc:Fallback>
  </mc:AlternateContent>
</p:sld>
</file>

<file path=ppt/slides/slide1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3" name="スライド番号プレースホルダー 2">
            <a:extLst>
              <a:ext uri="{FF2B5EF4-FFF2-40B4-BE49-F238E27FC236}">
                <a16:creationId xmlns:a16="http://schemas.microsoft.com/office/drawing/2014/main" id="{1DC6BBF4-FEBE-4A71-9CD2-5AD9EDA6E8A3}"/>
              </a:ext>
            </a:extLst>
          </p:cNvPr>
          <p:cNvSpPr>
            <a:spLocks noGrp="1"/>
          </p:cNvSpPr>
          <p:nvPr>
            <p:ph idx="12" sz="quarter" type="sldNum"/>
          </p:nvPr>
        </p:nvSpPr>
        <p:spPr>
          <a:xfrm>
            <a:off x="7010399" y="6523191"/>
            <a:ext cx="2133601" cy="366253"/>
          </a:xfrm>
        </p:spPr>
        <p:txBody>
          <a:bodyPr/>
          <a:lstStyle/>
          <a:p>
            <a:fld id="{F14AF66F-3B4F-4E8B-A9F2-F8EEB7F87A3A}" type="slidenum">
              <a:rPr altLang="en-US" lang="ja-JP" smtClean="0">
                <a:solidFill>
                  <a:prstClr val="black">
                    <a:tint val="75000"/>
                  </a:prstClr>
                </a:solidFill>
              </a:rPr>
              <a:pPr/>
              <a:t>15</a:t>
            </a:fld>
            <a:endParaRPr altLang="en-US" dirty="0" lang="ja-JP">
              <a:solidFill>
                <a:prstClr val="black">
                  <a:tint val="75000"/>
                </a:prstClr>
              </a:solidFill>
            </a:endParaRPr>
          </a:p>
        </p:txBody>
      </p:sp>
      <p:sp>
        <p:nvSpPr>
          <p:cNvPr id="7" name="正方形/長方形 6">
            <a:extLst>
              <a:ext uri="{FF2B5EF4-FFF2-40B4-BE49-F238E27FC236}">
                <a16:creationId xmlns:a16="http://schemas.microsoft.com/office/drawing/2014/main" id="{ACA54376-026F-4201-8B23-5B4CC7A1C950}"/>
              </a:ext>
            </a:extLst>
          </p:cNvPr>
          <p:cNvSpPr/>
          <p:nvPr/>
        </p:nvSpPr>
        <p:spPr>
          <a:xfrm>
            <a:off x="251520" y="1761136"/>
            <a:ext cx="8463645" cy="4762055"/>
          </a:xfrm>
          <a:prstGeom prst="rect">
            <a:avLst/>
          </a:prstGeom>
          <a:ln w="19050">
            <a:noFill/>
          </a:ln>
        </p:spPr>
        <p:txBody>
          <a:bodyPr anchor="ctr" bIns="72000" lIns="72000" rIns="72000" tIns="72000" wrap="square">
            <a:spAutoFit/>
          </a:bodyPr>
          <a:lstStyle/>
          <a:p>
            <a:pPr indent="-457200" marL="144000">
              <a:spcBef>
                <a:spcPts val="0"/>
              </a:spcBef>
            </a:pPr>
            <a:r>
              <a:rPr altLang="en-US" b="0" dirty="0" lang="ja-JP" sz="2000">
                <a:latin charset="-128" panose="020B0604030504040204" pitchFamily="50" typeface="メイリオ"/>
                <a:ea charset="-128" panose="020B0604030504040204" pitchFamily="50" typeface="メイリオ"/>
              </a:rPr>
              <a:t>○　出願サイト操作マニュアルを下記の日程で公開することを予定して　</a:t>
            </a:r>
            <a:endParaRPr altLang="ja-JP" b="0" dirty="0" lang="en-US" sz="2000">
              <a:latin charset="-128" panose="020B0604030504040204" pitchFamily="50" typeface="メイリオ"/>
              <a:ea charset="-128" panose="020B0604030504040204" pitchFamily="50" typeface="メイリオ"/>
            </a:endParaRPr>
          </a:p>
          <a:p>
            <a:pPr indent="-457200" marL="144000">
              <a:spcBef>
                <a:spcPts val="0"/>
              </a:spcBef>
            </a:pPr>
            <a:r>
              <a:rPr altLang="en-US" b="0" dirty="0" lang="ja-JP" sz="2000">
                <a:latin charset="-128" panose="020B0604030504040204" pitchFamily="50" typeface="メイリオ"/>
                <a:ea charset="-128" panose="020B0604030504040204" pitchFamily="50" typeface="メイリオ"/>
              </a:rPr>
              <a:t>　いる。</a:t>
            </a:r>
            <a:r>
              <a:rPr altLang="en-US" dirty="0" lang="ja-JP" sz="2000" u="sng">
                <a:latin charset="-128" panose="020B0604030504040204" pitchFamily="50" typeface="メイリオ"/>
                <a:ea charset="-128" panose="020B0604030504040204" pitchFamily="50" typeface="メイリオ"/>
              </a:rPr>
              <a:t>操作マニュアルには、一連の画面イメージを掲載し、操作の流　</a:t>
            </a:r>
            <a:endParaRPr altLang="ja-JP" dirty="0" lang="en-US" sz="2000" u="sng">
              <a:latin charset="-128" panose="020B0604030504040204" pitchFamily="50" typeface="メイリオ"/>
              <a:ea charset="-128" panose="020B0604030504040204" pitchFamily="50" typeface="メイリオ"/>
            </a:endParaRPr>
          </a:p>
          <a:p>
            <a:pPr indent="-457200" marL="144000">
              <a:spcBef>
                <a:spcPts val="0"/>
              </a:spcBef>
            </a:pPr>
            <a:r>
              <a:rPr altLang="en-US" b="0" dirty="0" lang="ja-JP" sz="2000">
                <a:latin charset="-128" panose="020B0604030504040204" pitchFamily="50" typeface="メイリオ"/>
                <a:ea charset="-128" panose="020B0604030504040204" pitchFamily="50" typeface="メイリオ"/>
              </a:rPr>
              <a:t>　</a:t>
            </a:r>
            <a:r>
              <a:rPr altLang="en-US" dirty="0" err="1" lang="ja-JP" sz="2000" u="sng">
                <a:latin charset="-128" panose="020B0604030504040204" pitchFamily="50" typeface="メイリオ"/>
                <a:ea charset="-128" panose="020B0604030504040204" pitchFamily="50" typeface="メイリオ"/>
              </a:rPr>
              <a:t>れが</a:t>
            </a:r>
            <a:r>
              <a:rPr altLang="en-US" dirty="0" lang="ja-JP" sz="2000" u="sng">
                <a:latin charset="-128" panose="020B0604030504040204" pitchFamily="50" typeface="メイリオ"/>
                <a:ea charset="-128" panose="020B0604030504040204" pitchFamily="50" typeface="メイリオ"/>
              </a:rPr>
              <a:t>分かるように作成している。</a:t>
            </a:r>
            <a:endParaRPr altLang="ja-JP" dirty="0" lang="en-US" sz="2000" u="sng">
              <a:latin charset="-128" panose="020B0604030504040204" pitchFamily="50" typeface="メイリオ"/>
              <a:ea charset="-128" panose="020B0604030504040204" pitchFamily="50" typeface="メイリオ"/>
            </a:endParaRPr>
          </a:p>
          <a:p>
            <a:endParaRPr altLang="ja-JP" b="0" dirty="0" lang="en-US" sz="2000">
              <a:latin charset="-128" panose="020B0604030504040204" pitchFamily="50" typeface="メイリオ"/>
              <a:ea charset="-128" panose="020B0604030504040204" pitchFamily="50" typeface="メイリオ"/>
            </a:endParaRPr>
          </a:p>
          <a:p>
            <a:r>
              <a:rPr altLang="en-US" b="0" dirty="0" lang="ja-JP" sz="2000">
                <a:latin charset="-128" panose="020B0604030504040204" pitchFamily="50" typeface="メイリオ"/>
                <a:ea charset="-128" panose="020B0604030504040204" pitchFamily="50" typeface="メイリオ"/>
              </a:rPr>
              <a:t>○　公開スケジュール（予定）　</a:t>
            </a:r>
            <a:endParaRPr altLang="ja-JP" b="0" dirty="0" lang="en-US" sz="2000">
              <a:latin charset="-128" panose="020B0604030504040204" pitchFamily="50" typeface="メイリオ"/>
              <a:ea charset="-128" panose="020B0604030504040204" pitchFamily="50" typeface="メイリオ"/>
            </a:endParaRPr>
          </a:p>
          <a:p>
            <a:r>
              <a:rPr altLang="en-US" b="0" dirty="0" lang="ja-JP" sz="2000">
                <a:latin charset="-128" panose="020B0604030504040204" pitchFamily="50" typeface="メイリオ"/>
                <a:ea charset="-128" panose="020B0604030504040204" pitchFamily="50" typeface="メイリオ"/>
              </a:rPr>
              <a:t>　　・「マイページ作成編」　　　　　　　　</a:t>
            </a:r>
            <a:r>
              <a:rPr altLang="ja-JP" b="0" dirty="0" lang="en-US" sz="2000">
                <a:latin charset="-128" panose="020B0604030504040204" pitchFamily="50" typeface="メイリオ"/>
                <a:ea charset="-128" panose="020B0604030504040204" pitchFamily="50" typeface="メイリオ"/>
              </a:rPr>
              <a:t>【7</a:t>
            </a:r>
            <a:r>
              <a:rPr altLang="en-US" b="0" dirty="0" lang="ja-JP" sz="2000">
                <a:latin charset="-128" panose="020B0604030504040204" pitchFamily="50" typeface="メイリオ"/>
                <a:ea charset="-128" panose="020B0604030504040204" pitchFamily="50" typeface="メイリオ"/>
              </a:rPr>
              <a:t>月</a:t>
            </a:r>
            <a:r>
              <a:rPr altLang="ja-JP" b="0" dirty="0" lang="en-US" sz="2000">
                <a:latin charset="-128" panose="020B0604030504040204" pitchFamily="50" typeface="メイリオ"/>
                <a:ea charset="-128" panose="020B0604030504040204" pitchFamily="50" typeface="メイリオ"/>
              </a:rPr>
              <a:t>1</a:t>
            </a:r>
            <a:r>
              <a:rPr altLang="en-US" b="0" dirty="0" lang="ja-JP" sz="2000">
                <a:latin charset="-128" panose="020B0604030504040204" pitchFamily="50" typeface="メイリオ"/>
                <a:ea charset="-128" panose="020B0604030504040204" pitchFamily="50" typeface="メイリオ"/>
              </a:rPr>
              <a:t>日公開予定</a:t>
            </a:r>
            <a:r>
              <a:rPr altLang="ja-JP" b="0" dirty="0" lang="en-US" sz="2000">
                <a:latin charset="-128" panose="020B0604030504040204" pitchFamily="50" typeface="メイリオ"/>
                <a:ea charset="-128" panose="020B0604030504040204" pitchFamily="50" typeface="メイリオ"/>
              </a:rPr>
              <a:t>】</a:t>
            </a:r>
          </a:p>
          <a:p>
            <a:r>
              <a:rPr altLang="en-US" b="0" dirty="0" lang="ja-JP" sz="2000">
                <a:latin charset="-128" panose="020B0604030504040204" pitchFamily="50" typeface="メイリオ"/>
                <a:ea charset="-128" panose="020B0604030504040204" pitchFamily="50" typeface="メイリオ"/>
              </a:rPr>
              <a:t>　　・「出願・受験票・成績の閲覧編」　　   </a:t>
            </a:r>
            <a:r>
              <a:rPr altLang="ja-JP" b="0" dirty="0" lang="en-US" sz="2000">
                <a:latin charset="-128" panose="020B0604030504040204" pitchFamily="50" typeface="メイリオ"/>
                <a:ea charset="-128" panose="020B0604030504040204" pitchFamily="50" typeface="メイリオ"/>
              </a:rPr>
              <a:t>【9</a:t>
            </a:r>
            <a:r>
              <a:rPr altLang="en-US" b="0" dirty="0" lang="ja-JP" sz="2000">
                <a:latin charset="-128" panose="020B0604030504040204" pitchFamily="50" typeface="メイリオ"/>
                <a:ea charset="-128" panose="020B0604030504040204" pitchFamily="50" typeface="メイリオ"/>
              </a:rPr>
              <a:t>月上旬頃公開予定</a:t>
            </a:r>
            <a:r>
              <a:rPr altLang="ja-JP" b="0" dirty="0" lang="en-US" sz="2000">
                <a:latin charset="-128" panose="020B0604030504040204" pitchFamily="50" typeface="メイリオ"/>
                <a:ea charset="-128" panose="020B0604030504040204" pitchFamily="50" typeface="メイリオ"/>
              </a:rPr>
              <a:t>】</a:t>
            </a:r>
          </a:p>
          <a:p>
            <a:r>
              <a:rPr altLang="en-US" b="0" dirty="0" lang="ja-JP" sz="2000">
                <a:latin charset="-128" panose="020B0604030504040204" pitchFamily="50" typeface="メイリオ"/>
                <a:ea charset="-128" panose="020B0604030504040204" pitchFamily="50" typeface="メイリオ"/>
              </a:rPr>
              <a:t>　　・「志望大学への出願に係る手続編」　   </a:t>
            </a:r>
            <a:r>
              <a:rPr altLang="ja-JP" b="0" dirty="0" lang="en-US" sz="2000">
                <a:latin charset="-128" panose="020B0604030504040204" pitchFamily="50" typeface="メイリオ"/>
                <a:ea charset="-128" panose="020B0604030504040204" pitchFamily="50" typeface="メイリオ"/>
              </a:rPr>
              <a:t>【11</a:t>
            </a:r>
            <a:r>
              <a:rPr altLang="en-US" b="0" dirty="0" lang="ja-JP" sz="2000">
                <a:latin charset="-128" panose="020B0604030504040204" pitchFamily="50" typeface="メイリオ"/>
                <a:ea charset="-128" panose="020B0604030504040204" pitchFamily="50" typeface="メイリオ"/>
              </a:rPr>
              <a:t>月上旬頃公開予定</a:t>
            </a:r>
            <a:r>
              <a:rPr altLang="ja-JP" b="0" dirty="0" lang="en-US" sz="2000">
                <a:latin charset="-128" panose="020B0604030504040204" pitchFamily="50" typeface="メイリオ"/>
                <a:ea charset="-128" panose="020B0604030504040204" pitchFamily="50" typeface="メイリオ"/>
              </a:rPr>
              <a:t>】</a:t>
            </a:r>
          </a:p>
          <a:p>
            <a:endParaRPr altLang="ja-JP" b="0" dirty="0" lang="en-US" sz="2000">
              <a:latin charset="-128" panose="020B0604030504040204" pitchFamily="50" typeface="メイリオ"/>
              <a:ea charset="-128" panose="020B0604030504040204" pitchFamily="50" typeface="メイリオ"/>
            </a:endParaRPr>
          </a:p>
          <a:p>
            <a:r>
              <a:rPr altLang="en-US" b="0" dirty="0" lang="ja-JP" sz="2000">
                <a:latin charset="-128" panose="020B0604030504040204" pitchFamily="50" typeface="メイリオ"/>
                <a:ea charset="-128" panose="020B0604030504040204" pitchFamily="50" typeface="メイリオ"/>
              </a:rPr>
              <a:t>〇　掲載</a:t>
            </a:r>
            <a:r>
              <a:rPr altLang="ja-JP" b="0" dirty="0" lang="en-US" sz="2000">
                <a:latin charset="-128" panose="020B0604030504040204" pitchFamily="50" typeface="メイリオ"/>
                <a:ea charset="-128" panose="020B0604030504040204" pitchFamily="50" typeface="メイリオ"/>
              </a:rPr>
              <a:t>URL</a:t>
            </a:r>
            <a:r>
              <a:rPr altLang="en-US" b="0" dirty="0" lang="ja-JP" sz="2000">
                <a:latin charset="-128" panose="020B0604030504040204" pitchFamily="50" typeface="メイリオ"/>
                <a:ea charset="-128" panose="020B0604030504040204" pitchFamily="50" typeface="メイリオ"/>
              </a:rPr>
              <a:t>（受験案内の表紙にも記載）</a:t>
            </a:r>
            <a:endParaRPr altLang="ja-JP" b="0" dirty="0" lang="en-US" sz="2000">
              <a:latin charset="-128" panose="020B0604030504040204" pitchFamily="50" typeface="メイリオ"/>
              <a:ea charset="-128" panose="020B0604030504040204" pitchFamily="50" typeface="メイリオ"/>
            </a:endParaRPr>
          </a:p>
          <a:p>
            <a:r>
              <a:rPr altLang="en-US" b="0" dirty="0" lang="ja-JP" sz="2000">
                <a:latin charset="-128" panose="020B0604030504040204" pitchFamily="50" typeface="メイリオ"/>
                <a:ea charset="-128" panose="020B0604030504040204" pitchFamily="50" typeface="メイリオ"/>
              </a:rPr>
              <a:t>　</a:t>
            </a:r>
            <a:r>
              <a:rPr altLang="ja-JP" b="0" dirty="0" lang="en-US" sz="2000">
                <a:latin charset="-128" panose="020B0604030504040204" pitchFamily="50" typeface="メイリオ"/>
                <a:ea charset="-128" panose="020B0604030504040204" pitchFamily="50" typeface="メイリオ"/>
              </a:rPr>
              <a:t>https://www.dnc.ac.jp/kyotsu/web_syutugan.html#step2</a:t>
            </a:r>
          </a:p>
          <a:p>
            <a:endParaRPr altLang="ja-JP" b="0" dirty="0" lang="en-US" sz="2000">
              <a:latin charset="-128" panose="020B0604030504040204" pitchFamily="50" typeface="メイリオ"/>
              <a:ea charset="-128" panose="020B0604030504040204" pitchFamily="50" typeface="メイリオ"/>
            </a:endParaRPr>
          </a:p>
          <a:p>
            <a:endParaRPr altLang="ja-JP" b="0" dirty="0" lang="en-US" sz="2000">
              <a:latin charset="-128" panose="020B0604030504040204" pitchFamily="50" typeface="メイリオ"/>
              <a:ea charset="-128" panose="020B0604030504040204" pitchFamily="50" typeface="メイリオ"/>
            </a:endParaRPr>
          </a:p>
        </p:txBody>
      </p:sp>
      <p:sp>
        <p:nvSpPr>
          <p:cNvPr id="5" name="AutoShape 6">
            <a:extLst>
              <a:ext uri="{FF2B5EF4-FFF2-40B4-BE49-F238E27FC236}">
                <a16:creationId xmlns:a16="http://schemas.microsoft.com/office/drawing/2014/main" id="{E304C669-B859-4A9A-9060-9DD3CF26C1D3}"/>
              </a:ext>
            </a:extLst>
          </p:cNvPr>
          <p:cNvSpPr>
            <a:spLocks noChangeArrowheads="1"/>
          </p:cNvSpPr>
          <p:nvPr/>
        </p:nvSpPr>
        <p:spPr bwMode="auto">
          <a:xfrm>
            <a:off x="251520" y="836712"/>
            <a:ext cx="8744712" cy="465111"/>
          </a:xfrm>
          <a:prstGeom prst="rect">
            <a:avLst/>
          </a:prstGeom>
          <a:solidFill>
            <a:srgbClr val="CCECFF"/>
          </a:solidFill>
          <a:ln algn="ctr" w="38100">
            <a:noFill/>
            <a:round/>
            <a:headEnd/>
            <a:tailEnd/>
          </a:ln>
        </p:spPr>
        <p:txBody>
          <a:bodyPr anchor="ctr" anchorCtr="0" wrap="square"/>
          <a:lstStyle/>
          <a:p>
            <a:r>
              <a:rPr altLang="en-US" dirty="0" lang="ja-JP" sz="2400">
                <a:latin charset="-128" panose="020B0604030504040204" pitchFamily="50" typeface="メイリオ"/>
                <a:ea charset="-128" panose="020B0604030504040204" pitchFamily="50" typeface="メイリオ"/>
              </a:rPr>
              <a:t>６　出願サイト操作マニュアルについて</a:t>
            </a:r>
            <a:endParaRPr altLang="ja-JP" dirty="0" lang="en-US" sz="2400">
              <a:latin charset="-128" panose="020B0604030504040204" pitchFamily="50" typeface="メイリオ"/>
              <a:ea charset="-128" panose="020B0604030504040204" pitchFamily="50" typeface="メイリオ"/>
            </a:endParaRPr>
          </a:p>
        </p:txBody>
      </p:sp>
      <p:pic>
        <p:nvPicPr>
          <p:cNvPr id="6" name="図 5">
            <a:extLst>
              <a:ext uri="{FF2B5EF4-FFF2-40B4-BE49-F238E27FC236}">
                <a16:creationId xmlns:a16="http://schemas.microsoft.com/office/drawing/2014/main" id="{EAC79543-2F1E-4B43-92FE-EC6E382A9E21}"/>
              </a:ext>
            </a:extLst>
          </p:cNvPr>
          <p:cNvPicPr/>
          <p:nvPr/>
        </p:nvPicPr>
        <p:blipFill>
          <a:blip r:embed="rId3">
            <a:extLst>
              <a:ext uri="{28A0092B-C50C-407E-A947-70E740481C1C}">
                <a14:useLocalDpi xmlns:a14="http://schemas.microsoft.com/office/drawing/2010/main" val="0"/>
              </a:ext>
            </a:extLst>
          </a:blip>
          <a:stretch>
            <a:fillRect/>
          </a:stretch>
        </p:blipFill>
        <p:spPr>
          <a:xfrm>
            <a:off x="7525427" y="5646797"/>
            <a:ext cx="936104" cy="876394"/>
          </a:xfrm>
          <a:prstGeom prst="rect">
            <a:avLst/>
          </a:prstGeom>
        </p:spPr>
      </p:pic>
    </p:spTree>
    <p:extLst>
      <p:ext uri="{BB962C8B-B14F-4D97-AF65-F5344CB8AC3E}">
        <p14:creationId xmlns:p14="http://schemas.microsoft.com/office/powerpoint/2010/main" val="175349246"/>
      </p:ext>
    </p:extLst>
  </p:cSld>
  <p:clrMapOvr>
    <a:masterClrMapping/>
  </p:clrMapOvr>
  <mc:AlternateContent xmlns:mc="http://schemas.openxmlformats.org/markup-compatibility/2006" xmlns:p14="http://schemas.microsoft.com/office/powerpoint/2010/main">
    <mc:Choice Requires="p14">
      <p:transition p14:dur="250">
        <p:fade/>
      </p:transition>
    </mc:Choice>
    <mc:Fallback>
      <p:transition>
        <p:fade/>
      </p:transition>
    </mc:Fallback>
  </mc:AlternateContent>
</p:sld>
</file>

<file path=ppt/slides/slide1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3" name="スライド番号プレースホルダー 2">
            <a:extLst>
              <a:ext uri="{FF2B5EF4-FFF2-40B4-BE49-F238E27FC236}">
                <a16:creationId xmlns:a16="http://schemas.microsoft.com/office/drawing/2014/main" id="{1DC6BBF4-FEBE-4A71-9CD2-5AD9EDA6E8A3}"/>
              </a:ext>
            </a:extLst>
          </p:cNvPr>
          <p:cNvSpPr>
            <a:spLocks noGrp="1"/>
          </p:cNvSpPr>
          <p:nvPr>
            <p:ph idx="12" sz="quarter" type="sldNum"/>
          </p:nvPr>
        </p:nvSpPr>
        <p:spPr>
          <a:xfrm>
            <a:off x="7010399" y="6523191"/>
            <a:ext cx="2133601" cy="366253"/>
          </a:xfrm>
        </p:spPr>
        <p:txBody>
          <a:bodyPr/>
          <a:lstStyle/>
          <a:p>
            <a:fld id="{F14AF66F-3B4F-4E8B-A9F2-F8EEB7F87A3A}" type="slidenum">
              <a:rPr altLang="en-US" lang="ja-JP" smtClean="0">
                <a:solidFill>
                  <a:prstClr val="black">
                    <a:tint val="75000"/>
                  </a:prstClr>
                </a:solidFill>
              </a:rPr>
              <a:pPr/>
              <a:t>16</a:t>
            </a:fld>
            <a:endParaRPr altLang="en-US" dirty="0" lang="ja-JP">
              <a:solidFill>
                <a:prstClr val="black">
                  <a:tint val="75000"/>
                </a:prstClr>
              </a:solidFill>
            </a:endParaRPr>
          </a:p>
        </p:txBody>
      </p:sp>
      <p:sp>
        <p:nvSpPr>
          <p:cNvPr id="7" name="正方形/長方形 6">
            <a:extLst>
              <a:ext uri="{FF2B5EF4-FFF2-40B4-BE49-F238E27FC236}">
                <a16:creationId xmlns:a16="http://schemas.microsoft.com/office/drawing/2014/main" id="{ACA54376-026F-4201-8B23-5B4CC7A1C950}"/>
              </a:ext>
            </a:extLst>
          </p:cNvPr>
          <p:cNvSpPr/>
          <p:nvPr/>
        </p:nvSpPr>
        <p:spPr>
          <a:xfrm>
            <a:off x="559360" y="1772817"/>
            <a:ext cx="8025280" cy="3592504"/>
          </a:xfrm>
          <a:prstGeom prst="rect">
            <a:avLst/>
          </a:prstGeom>
          <a:ln w="19050">
            <a:noFill/>
          </a:ln>
        </p:spPr>
        <p:txBody>
          <a:bodyPr anchor="ctr" bIns="72000" lIns="72000" rIns="72000" tIns="72000" wrap="square">
            <a:spAutoFit/>
          </a:bodyPr>
          <a:lstStyle/>
          <a:p>
            <a:pPr indent="-457200" marL="144000">
              <a:spcBef>
                <a:spcPts val="0"/>
              </a:spcBef>
            </a:pPr>
            <a:r>
              <a:rPr altLang="en-US" b="0" dirty="0" lang="ja-JP" sz="2000">
                <a:latin charset="-128" panose="020B0604030504040204" pitchFamily="50" typeface="メイリオ"/>
                <a:ea charset="-128" panose="020B0604030504040204" pitchFamily="50" typeface="メイリオ"/>
              </a:rPr>
              <a:t>○　受験上の配慮を申請する場合は、</a:t>
            </a:r>
            <a:r>
              <a:rPr altLang="en-US" dirty="0" lang="ja-JP" sz="2000" u="sng">
                <a:solidFill>
                  <a:srgbClr val="FF0000"/>
                </a:solidFill>
                <a:latin charset="-128" panose="020B0604030504040204" pitchFamily="50" typeface="メイリオ"/>
                <a:ea charset="-128" panose="020B0604030504040204" pitchFamily="50" typeface="メイリオ"/>
              </a:rPr>
              <a:t>申請書類の様式を、志願者がマイページからダウンロード・印刷</a:t>
            </a:r>
            <a:r>
              <a:rPr altLang="en-US" b="0" dirty="0" lang="ja-JP" sz="2000">
                <a:latin charset="-128" panose="020B0604030504040204" pitchFamily="50" typeface="メイリオ"/>
                <a:ea charset="-128" panose="020B0604030504040204" pitchFamily="50" typeface="メイリオ"/>
              </a:rPr>
              <a:t>する。</a:t>
            </a:r>
            <a:endParaRPr altLang="ja-JP" b="0" dirty="0" lang="en-US" sz="2000">
              <a:latin charset="-128" panose="020B0604030504040204" pitchFamily="50" typeface="メイリオ"/>
              <a:ea charset="-128" panose="020B0604030504040204" pitchFamily="50" typeface="メイリオ"/>
            </a:endParaRPr>
          </a:p>
          <a:p>
            <a:r>
              <a:rPr altLang="en-US" b="0" dirty="0" lang="ja-JP" sz="2000">
                <a:latin charset="-128" panose="020B0604030504040204" pitchFamily="50" typeface="メイリオ"/>
                <a:ea charset="-128" panose="020B0604030504040204" pitchFamily="50" typeface="メイリオ"/>
              </a:rPr>
              <a:t>　⇒　出願手続きとは別に、申請書類を大学入試センターへ</a:t>
            </a:r>
            <a:r>
              <a:rPr altLang="en-US" dirty="0" lang="ja-JP" sz="2000" u="sng">
                <a:solidFill>
                  <a:srgbClr val="FF0000"/>
                </a:solidFill>
                <a:latin charset="-128" panose="020B0604030504040204" pitchFamily="50" typeface="メイリオ"/>
                <a:ea charset="-128" panose="020B0604030504040204" pitchFamily="50" typeface="メイリオ"/>
              </a:rPr>
              <a:t>郵送</a:t>
            </a:r>
            <a:r>
              <a:rPr altLang="en-US" b="0" dirty="0" lang="ja-JP" sz="2000">
                <a:latin charset="-128" panose="020B0604030504040204" pitchFamily="50" typeface="メイリオ"/>
                <a:ea charset="-128" panose="020B0604030504040204" pitchFamily="50" typeface="メイリオ"/>
              </a:rPr>
              <a:t>。</a:t>
            </a:r>
            <a:endParaRPr altLang="ja-JP" b="0" dirty="0" lang="en-US" sz="2000">
              <a:latin charset="-128" panose="020B0604030504040204" pitchFamily="50" typeface="メイリオ"/>
              <a:ea charset="-128" panose="020B0604030504040204" pitchFamily="50" typeface="メイリオ"/>
            </a:endParaRPr>
          </a:p>
          <a:p>
            <a:endParaRPr altLang="ja-JP" b="0" dirty="0" lang="en-US" sz="2000">
              <a:latin charset="-128" panose="020B0604030504040204" pitchFamily="50" typeface="メイリオ"/>
              <a:ea charset="-128" panose="020B0604030504040204" pitchFamily="50" typeface="メイリオ"/>
            </a:endParaRPr>
          </a:p>
          <a:p>
            <a:r>
              <a:rPr altLang="en-US" b="0" dirty="0" lang="ja-JP" sz="2000">
                <a:latin charset="-128" panose="020B0604030504040204" pitchFamily="50" typeface="メイリオ"/>
                <a:ea charset="-128" panose="020B0604030504040204" pitchFamily="50" typeface="メイリオ"/>
              </a:rPr>
              <a:t>○　</a:t>
            </a:r>
            <a:r>
              <a:rPr altLang="en-US" dirty="0" lang="ja-JP" sz="2000">
                <a:latin charset="-128" panose="020B0604030504040204" pitchFamily="50" typeface="メイリオ"/>
                <a:ea charset="-128" panose="020B0604030504040204" pitchFamily="50" typeface="メイリオ"/>
              </a:rPr>
              <a:t>配慮申請受付期間</a:t>
            </a:r>
            <a:endParaRPr altLang="ja-JP" dirty="0" lang="en-US" sz="2000">
              <a:latin charset="-128" panose="020B0604030504040204" pitchFamily="50" typeface="メイリオ"/>
              <a:ea charset="-128" panose="020B0604030504040204" pitchFamily="50" typeface="メイリオ"/>
            </a:endParaRPr>
          </a:p>
          <a:p>
            <a:r>
              <a:rPr altLang="en-US" dirty="0" lang="ja-JP" sz="2000">
                <a:latin charset="-128" panose="020B0604030504040204" pitchFamily="50" typeface="メイリオ"/>
                <a:ea charset="-128" panose="020B0604030504040204" pitchFamily="50" typeface="メイリオ"/>
              </a:rPr>
              <a:t>　　</a:t>
            </a:r>
            <a:r>
              <a:rPr altLang="en-US" dirty="0" lang="ja-JP" sz="2000" u="sng">
                <a:latin charset="-128" panose="020B0604030504040204" pitchFamily="50" typeface="メイリオ"/>
                <a:ea charset="-128" panose="020B0604030504040204" pitchFamily="50" typeface="メイリオ"/>
              </a:rPr>
              <a:t>令和</a:t>
            </a:r>
            <a:r>
              <a:rPr altLang="ja-JP" dirty="0" lang="en-US" sz="2000" u="sng">
                <a:latin charset="-128" panose="020B0604030504040204" pitchFamily="50" typeface="メイリオ"/>
                <a:ea charset="-128" panose="020B0604030504040204" pitchFamily="50" typeface="メイリオ"/>
              </a:rPr>
              <a:t>8</a:t>
            </a:r>
            <a:r>
              <a:rPr altLang="en-US" dirty="0" lang="ja-JP" sz="2000" u="sng">
                <a:latin charset="-128" panose="020B0604030504040204" pitchFamily="50" typeface="メイリオ"/>
                <a:ea charset="-128" panose="020B0604030504040204" pitchFamily="50" typeface="メイリオ"/>
              </a:rPr>
              <a:t>年</a:t>
            </a:r>
            <a:r>
              <a:rPr altLang="ja-JP" dirty="0" lang="en-US" sz="2000" u="sng">
                <a:latin charset="-128" panose="020B0604030504040204" pitchFamily="50" typeface="メイリオ"/>
                <a:ea charset="-128" panose="020B0604030504040204" pitchFamily="50" typeface="メイリオ"/>
              </a:rPr>
              <a:t>7</a:t>
            </a:r>
            <a:r>
              <a:rPr altLang="en-US" dirty="0" lang="ja-JP" sz="2000" u="sng">
                <a:latin charset="-128" panose="020B0604030504040204" pitchFamily="50" typeface="メイリオ"/>
                <a:ea charset="-128" panose="020B0604030504040204" pitchFamily="50" typeface="メイリオ"/>
              </a:rPr>
              <a:t>月</a:t>
            </a:r>
            <a:r>
              <a:rPr altLang="ja-JP" dirty="0" lang="en-US" sz="2000" u="sng">
                <a:latin charset="-128" panose="020B0604030504040204" pitchFamily="50" typeface="メイリオ"/>
                <a:ea charset="-128" panose="020B0604030504040204" pitchFamily="50" typeface="メイリオ"/>
              </a:rPr>
              <a:t>1</a:t>
            </a:r>
            <a:r>
              <a:rPr altLang="en-US" dirty="0" lang="ja-JP" sz="2000" u="sng">
                <a:latin charset="-128" panose="020B0604030504040204" pitchFamily="50" typeface="メイリオ"/>
                <a:ea charset="-128" panose="020B0604030504040204" pitchFamily="50" typeface="メイリオ"/>
              </a:rPr>
              <a:t>日（水）～</a:t>
            </a:r>
            <a:r>
              <a:rPr altLang="ja-JP" dirty="0" lang="en-US" sz="2000" u="sng">
                <a:solidFill>
                  <a:srgbClr val="FF0000"/>
                </a:solidFill>
                <a:latin charset="-128" panose="020B0604030504040204" pitchFamily="50" typeface="メイリオ"/>
                <a:ea charset="-128" panose="020B0604030504040204" pitchFamily="50" typeface="メイリオ"/>
              </a:rPr>
              <a:t>10</a:t>
            </a:r>
            <a:r>
              <a:rPr altLang="en-US" dirty="0" lang="ja-JP" sz="2000" u="sng">
                <a:solidFill>
                  <a:srgbClr val="FF0000"/>
                </a:solidFill>
                <a:latin charset="-128" panose="020B0604030504040204" pitchFamily="50" typeface="メイリオ"/>
                <a:ea charset="-128" panose="020B0604030504040204" pitchFamily="50" typeface="メイリオ"/>
              </a:rPr>
              <a:t>月</a:t>
            </a:r>
            <a:r>
              <a:rPr altLang="ja-JP" dirty="0" lang="en-US" sz="2000" u="sng">
                <a:solidFill>
                  <a:srgbClr val="FF0000"/>
                </a:solidFill>
                <a:latin charset="-128" panose="020B0604030504040204" pitchFamily="50" typeface="メイリオ"/>
                <a:ea charset="-128" panose="020B0604030504040204" pitchFamily="50" typeface="メイリオ"/>
              </a:rPr>
              <a:t>2</a:t>
            </a:r>
            <a:r>
              <a:rPr altLang="en-US" dirty="0" lang="ja-JP" sz="2000" u="sng">
                <a:solidFill>
                  <a:srgbClr val="FF0000"/>
                </a:solidFill>
                <a:latin charset="-128" panose="020B0604030504040204" pitchFamily="50" typeface="メイリオ"/>
                <a:ea charset="-128" panose="020B0604030504040204" pitchFamily="50" typeface="メイリオ"/>
              </a:rPr>
              <a:t>日（金）</a:t>
            </a:r>
            <a:r>
              <a:rPr altLang="ja-JP" dirty="0" lang="en-US" sz="2000" u="sng">
                <a:solidFill>
                  <a:srgbClr val="FF0000"/>
                </a:solidFill>
                <a:latin charset="-128" panose="020B0604030504040204" pitchFamily="50" typeface="メイリオ"/>
                <a:ea charset="-128" panose="020B0604030504040204" pitchFamily="50" typeface="メイリオ"/>
              </a:rPr>
              <a:t>【</a:t>
            </a:r>
            <a:r>
              <a:rPr altLang="en-US" dirty="0" lang="ja-JP" sz="2000" u="sng">
                <a:solidFill>
                  <a:srgbClr val="FF0000"/>
                </a:solidFill>
                <a:latin charset="-128" panose="020B0604030504040204" pitchFamily="50" typeface="メイリオ"/>
                <a:ea charset="-128" panose="020B0604030504040204" pitchFamily="50" typeface="メイリオ"/>
              </a:rPr>
              <a:t>郵送のみ</a:t>
            </a:r>
            <a:r>
              <a:rPr altLang="ja-JP" dirty="0" lang="en-US" sz="2000" u="sng">
                <a:solidFill>
                  <a:srgbClr val="FF0000"/>
                </a:solidFill>
                <a:latin charset="-128" panose="020B0604030504040204" pitchFamily="50" typeface="メイリオ"/>
                <a:ea charset="-128" panose="020B0604030504040204" pitchFamily="50" typeface="メイリオ"/>
              </a:rPr>
              <a:t>】</a:t>
            </a:r>
          </a:p>
          <a:p>
            <a:endParaRPr altLang="ja-JP" b="0" dirty="0" lang="en-US" sz="2000">
              <a:highlight>
                <a:srgbClr val="FFFF00"/>
              </a:highlight>
              <a:latin charset="-128" panose="020B0604030504040204" pitchFamily="50" typeface="メイリオ"/>
              <a:ea charset="-128" panose="020B0604030504040204" pitchFamily="50" typeface="メイリオ"/>
            </a:endParaRPr>
          </a:p>
          <a:p>
            <a:pPr>
              <a:spcAft>
                <a:spcPts val="0"/>
              </a:spcAft>
              <a:defRPr/>
            </a:pPr>
            <a:r>
              <a:rPr altLang="en-US" b="0" dirty="0" lang="ja-JP" sz="2000">
                <a:latin charset="-128" panose="020B0604030504040204" pitchFamily="50" typeface="メイリオ"/>
                <a:ea charset="-128" panose="020B0604030504040204" pitchFamily="50" typeface="メイリオ"/>
              </a:rPr>
              <a:t>○　</a:t>
            </a:r>
            <a:r>
              <a:rPr altLang="ja-JP" b="0" dirty="0" lang="en-US" sz="2000">
                <a:latin charset="-128" panose="020B0604030504040204" pitchFamily="50" typeface="メイリオ"/>
                <a:ea charset="-128" panose="020B0604030504040204" pitchFamily="50" typeface="メイリオ"/>
              </a:rPr>
              <a:t>『</a:t>
            </a:r>
            <a:r>
              <a:rPr altLang="en-US" b="0" dirty="0" lang="ja-JP" sz="2000">
                <a:latin charset="-128" panose="020B0604030504040204" pitchFamily="50" typeface="メイリオ"/>
                <a:ea charset="-128" panose="020B0604030504040204" pitchFamily="50" typeface="メイリオ"/>
              </a:rPr>
              <a:t>受験上の配慮案内</a:t>
            </a:r>
            <a:r>
              <a:rPr altLang="ja-JP" b="0" dirty="0" lang="en-US" sz="2000">
                <a:latin charset="-128" panose="020B0604030504040204" pitchFamily="50" typeface="メイリオ"/>
                <a:ea charset="-128" panose="020B0604030504040204" pitchFamily="50" typeface="メイリオ"/>
              </a:rPr>
              <a:t>』</a:t>
            </a:r>
            <a:r>
              <a:rPr altLang="en-US" b="0" dirty="0" lang="ja-JP" sz="2000">
                <a:latin charset="-128" panose="020B0604030504040204" pitchFamily="50" typeface="メイリオ"/>
                <a:ea charset="-128" panose="020B0604030504040204" pitchFamily="50" typeface="メイリオ"/>
              </a:rPr>
              <a:t>は</a:t>
            </a:r>
            <a:r>
              <a:rPr altLang="en-US" b="0" dirty="0" kern="0" lang="ja-JP" sz="2000">
                <a:latin charset="-128" panose="020B0604030504040204" pitchFamily="50" typeface="メイリオ"/>
                <a:ea charset="-128" panose="020B0604030504040204" pitchFamily="50" typeface="メイリオ"/>
              </a:rPr>
              <a:t>大学入試センターのウェブサイトからダ</a:t>
            </a:r>
            <a:endParaRPr altLang="ja-JP" b="0" dirty="0" kern="0" lang="en-US" sz="2000">
              <a:latin charset="-128" panose="020B0604030504040204" pitchFamily="50" typeface="メイリオ"/>
              <a:ea charset="-128" panose="020B0604030504040204" pitchFamily="50" typeface="メイリオ"/>
            </a:endParaRPr>
          </a:p>
          <a:p>
            <a:pPr>
              <a:spcBef>
                <a:spcPts val="0"/>
              </a:spcBef>
              <a:spcAft>
                <a:spcPts val="0"/>
              </a:spcAft>
              <a:defRPr/>
            </a:pPr>
            <a:r>
              <a:rPr altLang="en-US" b="0" dirty="0" kern="0" lang="ja-JP" sz="2000">
                <a:latin charset="-128" panose="020B0604030504040204" pitchFamily="50" typeface="メイリオ"/>
                <a:ea charset="-128" panose="020B0604030504040204" pitchFamily="50" typeface="メイリオ"/>
              </a:rPr>
              <a:t>　 ウンロードして入手する形式。</a:t>
            </a:r>
            <a:endParaRPr altLang="ja-JP" b="0" dirty="0" kern="0" lang="en-US" sz="2000">
              <a:latin charset="-128" panose="020B0604030504040204" pitchFamily="50" typeface="メイリオ"/>
              <a:ea charset="-128" panose="020B0604030504040204" pitchFamily="50" typeface="メイリオ"/>
            </a:endParaRPr>
          </a:p>
          <a:p>
            <a:pPr>
              <a:spcBef>
                <a:spcPts val="0"/>
              </a:spcBef>
              <a:spcAft>
                <a:spcPts val="0"/>
              </a:spcAft>
              <a:defRPr/>
            </a:pPr>
            <a:r>
              <a:rPr altLang="ja-JP" b="0" dirty="0" kern="0" lang="en-US" sz="2000">
                <a:latin charset="-128" panose="020B0604030504040204" pitchFamily="50" typeface="メイリオ"/>
                <a:ea charset="-128" panose="020B0604030504040204" pitchFamily="50" typeface="メイリオ"/>
              </a:rPr>
              <a:t>   </a:t>
            </a:r>
            <a:r>
              <a:rPr altLang="en-US" b="0" dirty="0" kern="0" lang="ja-JP" sz="2000">
                <a:latin charset="-128" panose="020B0604030504040204" pitchFamily="50" typeface="メイリオ"/>
                <a:ea charset="-128" panose="020B0604030504040204" pitchFamily="50" typeface="メイリオ"/>
              </a:rPr>
              <a:t>（</a:t>
            </a:r>
            <a:r>
              <a:rPr altLang="ja-JP" b="0" dirty="0" kern="0" lang="en-US" sz="2000">
                <a:latin charset="-128" panose="020B0604030504040204" pitchFamily="50" typeface="メイリオ"/>
                <a:ea charset="-128" panose="020B0604030504040204" pitchFamily="50" typeface="メイリオ"/>
              </a:rPr>
              <a:t>6</a:t>
            </a:r>
            <a:r>
              <a:rPr altLang="en-US" b="0" dirty="0" kern="0" lang="ja-JP" sz="2000">
                <a:latin charset="-128" panose="020B0604030504040204" pitchFamily="50" typeface="メイリオ"/>
                <a:ea charset="-128" panose="020B0604030504040204" pitchFamily="50" typeface="メイリオ"/>
              </a:rPr>
              <a:t>月</a:t>
            </a:r>
            <a:r>
              <a:rPr altLang="ja-JP" b="0" dirty="0" kern="0" lang="en-US" sz="2000">
                <a:latin charset="-128" panose="020B0604030504040204" pitchFamily="50" typeface="メイリオ"/>
                <a:ea charset="-128" panose="020B0604030504040204" pitchFamily="50" typeface="メイリオ"/>
              </a:rPr>
              <a:t>19</a:t>
            </a:r>
            <a:r>
              <a:rPr altLang="en-US" b="0" dirty="0" kern="0" lang="ja-JP" sz="2000">
                <a:latin charset="-128" panose="020B0604030504040204" pitchFamily="50" typeface="メイリオ"/>
                <a:ea charset="-128" panose="020B0604030504040204" pitchFamily="50" typeface="メイリオ"/>
              </a:rPr>
              <a:t>日にウェブサイト掲載済み）</a:t>
            </a:r>
            <a:endParaRPr altLang="ja-JP" b="0" dirty="0" kern="0" lang="en-US" strike="sngStrike" sz="2000">
              <a:latin charset="-128" panose="020B0604030504040204" pitchFamily="50" typeface="メイリオ"/>
              <a:ea charset="-128" panose="020B0604030504040204" pitchFamily="50" typeface="メイリオ"/>
            </a:endParaRPr>
          </a:p>
        </p:txBody>
      </p:sp>
      <p:sp>
        <p:nvSpPr>
          <p:cNvPr id="8" name="角丸四角形 4">
            <a:extLst>
              <a:ext uri="{FF2B5EF4-FFF2-40B4-BE49-F238E27FC236}">
                <a16:creationId xmlns:a16="http://schemas.microsoft.com/office/drawing/2014/main" id="{ACC4A47B-A7EE-4F6B-A1D5-01022622F6C5}"/>
              </a:ext>
            </a:extLst>
          </p:cNvPr>
          <p:cNvSpPr>
            <a:spLocks noChangeArrowheads="1"/>
          </p:cNvSpPr>
          <p:nvPr/>
        </p:nvSpPr>
        <p:spPr bwMode="auto">
          <a:xfrm>
            <a:off x="284819" y="879495"/>
            <a:ext cx="8574362" cy="442035"/>
          </a:xfrm>
          <a:prstGeom prst="rect">
            <a:avLst/>
          </a:prstGeom>
          <a:solidFill>
            <a:srgbClr val="FFFFCC"/>
          </a:solidFill>
          <a:ln algn="ctr" w="19050">
            <a:noFill/>
            <a:round/>
            <a:headEnd/>
            <a:tailEnd/>
          </a:ln>
        </p:spPr>
        <p:txBody>
          <a:bodyPr anchor="ctr" bIns="36000" tIns="36000" wrap="square">
            <a:spAutoFit/>
          </a:bodyPr>
          <a:lstStyle/>
          <a:p>
            <a:r>
              <a:rPr altLang="ja-JP" dirty="0" lang="en-US" sz="2400">
                <a:solidFill>
                  <a:srgbClr val="000000"/>
                </a:solidFill>
                <a:latin charset="-128" panose="020B0604030504040204" pitchFamily="50" typeface="メイリオ"/>
                <a:ea charset="-128" panose="020B0604030504040204" pitchFamily="50" typeface="メイリオ"/>
              </a:rPr>
              <a:t>Ⅱ</a:t>
            </a:r>
            <a:r>
              <a:rPr altLang="en-US" dirty="0" lang="ja-JP" sz="2400">
                <a:solidFill>
                  <a:srgbClr val="000000"/>
                </a:solidFill>
                <a:latin charset="-128" panose="020B0604030504040204" pitchFamily="50" typeface="メイリオ"/>
                <a:ea charset="-128" panose="020B0604030504040204" pitchFamily="50" typeface="メイリオ"/>
              </a:rPr>
              <a:t>　</a:t>
            </a:r>
            <a:r>
              <a:rPr altLang="en-US" dirty="0" lang="ja-JP" sz="2400">
                <a:latin charset="-128" panose="020B0604030504040204" pitchFamily="50" typeface="メイリオ"/>
                <a:ea charset="-128" panose="020B0604030504040204" pitchFamily="50" typeface="メイリオ"/>
              </a:rPr>
              <a:t>受験上の配慮申請について</a:t>
            </a:r>
          </a:p>
        </p:txBody>
      </p:sp>
    </p:spTree>
    <p:extLst>
      <p:ext uri="{BB962C8B-B14F-4D97-AF65-F5344CB8AC3E}">
        <p14:creationId xmlns:p14="http://schemas.microsoft.com/office/powerpoint/2010/main" val="2424390909"/>
      </p:ext>
    </p:extLst>
  </p:cSld>
  <p:clrMapOvr>
    <a:masterClrMapping/>
  </p:clrMapOvr>
  <mc:AlternateContent xmlns:mc="http://schemas.openxmlformats.org/markup-compatibility/2006" xmlns:p14="http://schemas.microsoft.com/office/powerpoint/2010/main">
    <mc:Choice Requires="p14">
      <p:transition p14:dur="250">
        <p:fade/>
      </p:transition>
    </mc:Choice>
    <mc:Fallback>
      <p:transition>
        <p:fade/>
      </p:transition>
    </mc:Fallback>
  </mc:AlternateContent>
</p:sld>
</file>

<file path=ppt/slides/slide1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3" name="スライド番号プレースホルダー 2">
            <a:extLst>
              <a:ext uri="{FF2B5EF4-FFF2-40B4-BE49-F238E27FC236}">
                <a16:creationId xmlns:a16="http://schemas.microsoft.com/office/drawing/2014/main" id="{1DC6BBF4-FEBE-4A71-9CD2-5AD9EDA6E8A3}"/>
              </a:ext>
            </a:extLst>
          </p:cNvPr>
          <p:cNvSpPr>
            <a:spLocks noGrp="1"/>
          </p:cNvSpPr>
          <p:nvPr>
            <p:ph idx="12" sz="quarter" type="sldNum"/>
          </p:nvPr>
        </p:nvSpPr>
        <p:spPr>
          <a:xfrm>
            <a:off x="7010399" y="6523191"/>
            <a:ext cx="2133601" cy="366253"/>
          </a:xfrm>
        </p:spPr>
        <p:txBody>
          <a:bodyPr/>
          <a:lstStyle/>
          <a:p>
            <a:fld id="{F14AF66F-3B4F-4E8B-A9F2-F8EEB7F87A3A}" type="slidenum">
              <a:rPr altLang="en-US" lang="ja-JP" smtClean="0">
                <a:solidFill>
                  <a:prstClr val="black">
                    <a:tint val="75000"/>
                  </a:prstClr>
                </a:solidFill>
              </a:rPr>
              <a:pPr/>
              <a:t>17</a:t>
            </a:fld>
            <a:endParaRPr altLang="en-US" dirty="0" lang="ja-JP">
              <a:solidFill>
                <a:prstClr val="black">
                  <a:tint val="75000"/>
                </a:prstClr>
              </a:solidFill>
            </a:endParaRPr>
          </a:p>
        </p:txBody>
      </p:sp>
      <p:sp>
        <p:nvSpPr>
          <p:cNvPr id="9" name="正方形/長方形 8">
            <a:extLst>
              <a:ext uri="{FF2B5EF4-FFF2-40B4-BE49-F238E27FC236}">
                <a16:creationId xmlns:a16="http://schemas.microsoft.com/office/drawing/2014/main" id="{BD0D807F-B70C-421E-8EBB-0B1C9CA74572}"/>
              </a:ext>
            </a:extLst>
          </p:cNvPr>
          <p:cNvSpPr/>
          <p:nvPr/>
        </p:nvSpPr>
        <p:spPr>
          <a:xfrm>
            <a:off x="467544" y="1779953"/>
            <a:ext cx="8308193" cy="923330"/>
          </a:xfrm>
          <a:prstGeom prst="rect">
            <a:avLst/>
          </a:prstGeom>
          <a:ln w="19050">
            <a:noFill/>
          </a:ln>
        </p:spPr>
        <p:txBody>
          <a:bodyPr anchor="ctr" bIns="0" lIns="72000" rIns="72000" tIns="0" wrap="square">
            <a:spAutoFit/>
          </a:bodyPr>
          <a:lstStyle/>
          <a:p>
            <a:pPr indent="-457200" marL="180000">
              <a:spcBef>
                <a:spcPts val="1200"/>
              </a:spcBef>
              <a:spcAft>
                <a:spcPts val="0"/>
              </a:spcAft>
              <a:defRPr/>
            </a:pPr>
            <a:r>
              <a:rPr altLang="en-US" b="0" dirty="0" lang="ja-JP" sz="2000">
                <a:latin charset="-128" panose="020B0604030504040204" pitchFamily="50" typeface="メイリオ"/>
                <a:ea charset="-128" panose="020B0604030504040204" pitchFamily="50" typeface="メイリオ"/>
              </a:rPr>
              <a:t>○　</a:t>
            </a:r>
            <a:r>
              <a:rPr altLang="en-US" b="0" dirty="0" lang="ja-JP" sz="2000">
                <a:solidFill>
                  <a:srgbClr val="000000"/>
                </a:solidFill>
                <a:latin charset="-128" panose="020B0604030504040204" pitchFamily="50" typeface="メイリオ"/>
                <a:ea charset="-128" panose="020B0604030504040204" pitchFamily="50" typeface="メイリオ"/>
              </a:rPr>
              <a:t>高等学校関係者専用サイト（高校専用サイト）とは</a:t>
            </a:r>
            <a:r>
              <a:rPr altLang="en-US" b="0" dirty="0" lang="ja-JP" sz="2000">
                <a:latin charset="-128" panose="020B0604030504040204" pitchFamily="50" typeface="メイリオ"/>
                <a:ea charset="-128" panose="020B0604030504040204" pitchFamily="50" typeface="メイリオ"/>
              </a:rPr>
              <a:t>各高等学校において、自校の卒業見込みの志願者の出願内容等の閲覧が可能なサイト。</a:t>
            </a:r>
            <a:r>
              <a:rPr altLang="en-US" b="0" dirty="0" lang="ja-JP" spc="-150" sz="2000">
                <a:latin charset="-128" panose="020B0604030504040204" pitchFamily="50" typeface="メイリオ"/>
                <a:ea charset="-128" panose="020B0604030504040204" pitchFamily="50" typeface="メイリオ"/>
              </a:rPr>
              <a:t>（ 閲覧内容➡ スライド２４）</a:t>
            </a:r>
            <a:endParaRPr altLang="ja-JP" b="0" dirty="0" lang="en-US" spc="-150" sz="2000">
              <a:latin charset="-128" panose="020B0604030504040204" pitchFamily="50" typeface="メイリオ"/>
              <a:ea charset="-128" panose="020B0604030504040204" pitchFamily="50" typeface="メイリオ"/>
            </a:endParaRPr>
          </a:p>
        </p:txBody>
      </p:sp>
      <p:sp>
        <p:nvSpPr>
          <p:cNvPr id="5" name="角丸四角形 4">
            <a:extLst>
              <a:ext uri="{FF2B5EF4-FFF2-40B4-BE49-F238E27FC236}">
                <a16:creationId xmlns:a16="http://schemas.microsoft.com/office/drawing/2014/main" id="{CCB69EA4-7DB0-43B0-A816-F91219EBE335}"/>
              </a:ext>
            </a:extLst>
          </p:cNvPr>
          <p:cNvSpPr>
            <a:spLocks noChangeArrowheads="1"/>
          </p:cNvSpPr>
          <p:nvPr/>
        </p:nvSpPr>
        <p:spPr bwMode="auto">
          <a:xfrm>
            <a:off x="284816" y="879495"/>
            <a:ext cx="8574362" cy="442035"/>
          </a:xfrm>
          <a:prstGeom prst="rect">
            <a:avLst/>
          </a:prstGeom>
          <a:solidFill>
            <a:srgbClr val="FFFFCC"/>
          </a:solidFill>
          <a:ln algn="ctr" w="19050">
            <a:noFill/>
            <a:round/>
            <a:headEnd/>
            <a:tailEnd/>
          </a:ln>
        </p:spPr>
        <p:txBody>
          <a:bodyPr anchor="ctr" bIns="36000" tIns="36000" wrap="square">
            <a:spAutoFit/>
          </a:bodyPr>
          <a:lstStyle/>
          <a:p>
            <a:r>
              <a:rPr altLang="ja-JP" dirty="0" lang="en-US" sz="2400">
                <a:solidFill>
                  <a:srgbClr val="000000"/>
                </a:solidFill>
                <a:latin charset="-128" panose="020B0604030504040204" pitchFamily="50" typeface="メイリオ"/>
                <a:ea charset="-128" panose="020B0604030504040204" pitchFamily="50" typeface="メイリオ"/>
              </a:rPr>
              <a:t>Ⅲ</a:t>
            </a:r>
            <a:r>
              <a:rPr altLang="en-US" dirty="0" lang="ja-JP" sz="2400">
                <a:solidFill>
                  <a:srgbClr val="000000"/>
                </a:solidFill>
              </a:rPr>
              <a:t>　高等学校関係者専用サイトについて</a:t>
            </a:r>
            <a:endParaRPr altLang="en-US" dirty="0" lang="ja-JP" sz="2400"/>
          </a:p>
        </p:txBody>
      </p:sp>
      <p:sp>
        <p:nvSpPr>
          <p:cNvPr id="6" name="正方形/長方形 5">
            <a:extLst>
              <a:ext uri="{FF2B5EF4-FFF2-40B4-BE49-F238E27FC236}">
                <a16:creationId xmlns:a16="http://schemas.microsoft.com/office/drawing/2014/main" id="{54C20E7C-976E-42C1-B770-A2E965A1BD5B}"/>
              </a:ext>
            </a:extLst>
          </p:cNvPr>
          <p:cNvSpPr/>
          <p:nvPr/>
        </p:nvSpPr>
        <p:spPr>
          <a:xfrm>
            <a:off x="467544" y="3079763"/>
            <a:ext cx="8568952" cy="3063128"/>
          </a:xfrm>
          <a:prstGeom prst="rect">
            <a:avLst/>
          </a:prstGeom>
          <a:ln w="19050">
            <a:noFill/>
          </a:ln>
        </p:spPr>
        <p:txBody>
          <a:bodyPr anchor="ctr" bIns="72000" lIns="72000" rIns="72000" tIns="72000" wrap="square">
            <a:spAutoFit/>
          </a:bodyPr>
          <a:lstStyle/>
          <a:p>
            <a:r>
              <a:rPr altLang="en-US" b="0" dirty="0" lang="ja-JP" sz="2000">
                <a:latin charset="-128" panose="020B0604030504040204" pitchFamily="50" typeface="メイリオ"/>
                <a:ea charset="-128" panose="020B0604030504040204" pitchFamily="50" typeface="メイリオ"/>
              </a:rPr>
              <a:t>○　志願者情報閲覧期限</a:t>
            </a:r>
            <a:endParaRPr altLang="ja-JP" b="0" dirty="0" lang="en-US" sz="2000">
              <a:latin charset="-128" panose="020B0604030504040204" pitchFamily="50" typeface="メイリオ"/>
              <a:ea charset="-128" panose="020B0604030504040204" pitchFamily="50" typeface="メイリオ"/>
            </a:endParaRPr>
          </a:p>
          <a:p>
            <a:r>
              <a:rPr altLang="en-US" b="0" dirty="0" kumimoji="0" lang="ja-JP" sz="2000">
                <a:latin charset="-128" panose="020B0604030504040204" pitchFamily="50" typeface="メイリオ"/>
                <a:ea charset="-128" panose="020B0604030504040204" pitchFamily="50" typeface="メイリオ"/>
              </a:rPr>
              <a:t>　　　</a:t>
            </a:r>
            <a:r>
              <a:rPr altLang="en-US" dirty="0" kumimoji="0" lang="ja-JP" sz="2000" u="sng">
                <a:latin charset="-128" panose="020B0604030504040204" pitchFamily="50" typeface="メイリオ"/>
                <a:ea charset="-128" panose="020B0604030504040204" pitchFamily="50" typeface="メイリオ"/>
              </a:rPr>
              <a:t>令和</a:t>
            </a:r>
            <a:r>
              <a:rPr altLang="ja-JP" dirty="0" kumimoji="0" lang="en-US" sz="2000" u="sng">
                <a:latin charset="-128" panose="020B0604030504040204" pitchFamily="50" typeface="メイリオ"/>
                <a:ea charset="-128" panose="020B0604030504040204" pitchFamily="50" typeface="メイリオ"/>
              </a:rPr>
              <a:t>9</a:t>
            </a:r>
            <a:r>
              <a:rPr altLang="en-US" dirty="0" kumimoji="0" lang="ja-JP" sz="2000" u="sng">
                <a:latin charset="-128" panose="020B0604030504040204" pitchFamily="50" typeface="メイリオ"/>
                <a:ea charset="-128" panose="020B0604030504040204" pitchFamily="50" typeface="メイリオ"/>
              </a:rPr>
              <a:t>年</a:t>
            </a:r>
            <a:r>
              <a:rPr altLang="ja-JP" dirty="0" kumimoji="0" lang="en-US" sz="2000" u="sng">
                <a:latin charset="-128" panose="020B0604030504040204" pitchFamily="50" typeface="メイリオ"/>
                <a:ea charset="-128" panose="020B0604030504040204" pitchFamily="50" typeface="メイリオ"/>
              </a:rPr>
              <a:t>4</a:t>
            </a:r>
            <a:r>
              <a:rPr altLang="en-US" dirty="0" kumimoji="0" lang="ja-JP" sz="2000" u="sng">
                <a:latin charset="-128" panose="020B0604030504040204" pitchFamily="50" typeface="メイリオ"/>
                <a:ea charset="-128" panose="020B0604030504040204" pitchFamily="50" typeface="メイリオ"/>
              </a:rPr>
              <a:t>月</a:t>
            </a:r>
            <a:r>
              <a:rPr altLang="ja-JP" dirty="0" kumimoji="0" lang="en-US" sz="2000" u="sng">
                <a:latin charset="-128" panose="020B0604030504040204" pitchFamily="50" typeface="メイリオ"/>
                <a:ea charset="-128" panose="020B0604030504040204" pitchFamily="50" typeface="メイリオ"/>
              </a:rPr>
              <a:t>30</a:t>
            </a:r>
            <a:r>
              <a:rPr altLang="en-US" dirty="0" kumimoji="0" lang="ja-JP" sz="2000" u="sng">
                <a:latin charset="-128" panose="020B0604030504040204" pitchFamily="50" typeface="メイリオ"/>
                <a:ea charset="-128" panose="020B0604030504040204" pitchFamily="50" typeface="メイリオ"/>
              </a:rPr>
              <a:t>日（金）</a:t>
            </a:r>
            <a:r>
              <a:rPr altLang="ja-JP" dirty="0" kumimoji="0" lang="en-US" sz="2000" u="sng">
                <a:latin charset="-128" panose="020B0604030504040204" pitchFamily="50" typeface="メイリオ"/>
                <a:ea charset="-128" panose="020B0604030504040204" pitchFamily="50" typeface="メイリオ"/>
              </a:rPr>
              <a:t>17:00</a:t>
            </a:r>
            <a:endParaRPr altLang="ja-JP" dirty="0" lang="en-US" sz="2000" u="sng">
              <a:latin charset="-128" panose="020B0604030504040204" pitchFamily="50" typeface="メイリオ"/>
              <a:ea charset="-128" panose="020B0604030504040204" pitchFamily="50" typeface="メイリオ"/>
            </a:endParaRPr>
          </a:p>
          <a:p>
            <a:endParaRPr altLang="ja-JP" b="0" dirty="0" lang="en-US" sz="1800">
              <a:latin charset="-128" panose="020B0604030504040204" pitchFamily="50" typeface="メイリオ"/>
              <a:ea charset="-128" panose="020B0604030504040204" pitchFamily="50" typeface="メイリオ"/>
            </a:endParaRPr>
          </a:p>
          <a:p>
            <a:r>
              <a:rPr altLang="en-US" b="0" dirty="0" lang="ja-JP" sz="1800">
                <a:latin charset="-128" panose="020B0604030504040204" pitchFamily="50" typeface="メイリオ"/>
                <a:ea charset="-128" panose="020B0604030504040204" pitchFamily="50" typeface="メイリオ"/>
              </a:rPr>
              <a:t>　</a:t>
            </a:r>
            <a:r>
              <a:rPr altLang="en-US" b="0" dirty="0" lang="ja-JP" sz="2000">
                <a:latin charset="-128" panose="020B0604030504040204" pitchFamily="50" typeface="メイリオ"/>
                <a:ea charset="-128" panose="020B0604030504040204" pitchFamily="50" typeface="メイリオ"/>
              </a:rPr>
              <a:t>［利用例］</a:t>
            </a:r>
            <a:endParaRPr altLang="ja-JP" b="0" dirty="0" lang="en-US" sz="2000">
              <a:latin charset="-128" panose="020B0604030504040204" pitchFamily="50" typeface="メイリオ"/>
              <a:ea charset="-128" panose="020B0604030504040204" pitchFamily="50" typeface="メイリオ"/>
            </a:endParaRPr>
          </a:p>
          <a:p>
            <a:pPr marL="360000">
              <a:spcBef>
                <a:spcPts val="0"/>
              </a:spcBef>
            </a:pPr>
            <a:r>
              <a:rPr altLang="en-US" b="0" dirty="0" lang="ja-JP" sz="1800">
                <a:latin charset="-128" panose="020B0604030504040204" pitchFamily="50" typeface="メイリオ"/>
                <a:ea charset="-128" panose="020B0604030504040204" pitchFamily="50" typeface="メイリオ"/>
              </a:rPr>
              <a:t>・　出願完了（検定料支払い）前に高校専用サイトで確認し、期限までに検定 </a:t>
            </a:r>
            <a:endParaRPr altLang="ja-JP" b="0" dirty="0" lang="en-US" sz="1800">
              <a:latin charset="-128" panose="020B0604030504040204" pitchFamily="50" typeface="メイリオ"/>
              <a:ea charset="-128" panose="020B0604030504040204" pitchFamily="50" typeface="メイリオ"/>
            </a:endParaRPr>
          </a:p>
          <a:p>
            <a:pPr marL="360000">
              <a:spcBef>
                <a:spcPts val="0"/>
              </a:spcBef>
            </a:pPr>
            <a:r>
              <a:rPr altLang="ja-JP" b="0" dirty="0" lang="en-US" sz="1800">
                <a:latin charset="-128" panose="020B0604030504040204" pitchFamily="50" typeface="メイリオ"/>
                <a:ea charset="-128" panose="020B0604030504040204" pitchFamily="50" typeface="メイリオ"/>
              </a:rPr>
              <a:t>   </a:t>
            </a:r>
            <a:r>
              <a:rPr altLang="en-US" b="0" dirty="0" lang="ja-JP" sz="1800">
                <a:latin charset="-128" panose="020B0604030504040204" pitchFamily="50" typeface="メイリオ"/>
                <a:ea charset="-128" panose="020B0604030504040204" pitchFamily="50" typeface="メイリオ"/>
              </a:rPr>
              <a:t>料等を支払うことや、入力誤り等があれば可能な限り出願期間中に訂正する </a:t>
            </a:r>
            <a:endParaRPr altLang="ja-JP" b="0" dirty="0" lang="en-US" sz="1800">
              <a:latin charset="-128" panose="020B0604030504040204" pitchFamily="50" typeface="メイリオ"/>
              <a:ea charset="-128" panose="020B0604030504040204" pitchFamily="50" typeface="メイリオ"/>
            </a:endParaRPr>
          </a:p>
          <a:p>
            <a:pPr marL="360000">
              <a:spcBef>
                <a:spcPts val="0"/>
              </a:spcBef>
              <a:spcAft>
                <a:spcPts val="600"/>
              </a:spcAft>
            </a:pPr>
            <a:r>
              <a:rPr altLang="ja-JP" b="0" dirty="0" lang="en-US" sz="1800">
                <a:latin charset="-128" panose="020B0604030504040204" pitchFamily="50" typeface="メイリオ"/>
                <a:ea charset="-128" panose="020B0604030504040204" pitchFamily="50" typeface="メイリオ"/>
              </a:rPr>
              <a:t>   </a:t>
            </a:r>
            <a:r>
              <a:rPr altLang="en-US" b="0" dirty="0" lang="ja-JP" sz="1800">
                <a:latin charset="-128" panose="020B0604030504040204" pitchFamily="50" typeface="メイリオ"/>
                <a:ea charset="-128" panose="020B0604030504040204" pitchFamily="50" typeface="メイリオ"/>
              </a:rPr>
              <a:t>よう周知</a:t>
            </a:r>
            <a:endParaRPr altLang="ja-JP" b="0" dirty="0" lang="en-US" sz="1800">
              <a:latin charset="-128" panose="020B0604030504040204" pitchFamily="50" typeface="メイリオ"/>
              <a:ea charset="-128" panose="020B0604030504040204" pitchFamily="50" typeface="メイリオ"/>
            </a:endParaRPr>
          </a:p>
          <a:p>
            <a:pPr marL="360000">
              <a:spcBef>
                <a:spcPts val="600"/>
              </a:spcBef>
            </a:pPr>
            <a:r>
              <a:rPr altLang="en-US" b="0" dirty="0" lang="ja-JP" sz="1800">
                <a:latin charset="-128" panose="020B0604030504040204" pitchFamily="50" typeface="メイリオ"/>
                <a:ea charset="-128" panose="020B0604030504040204" pitchFamily="50" typeface="メイリオ"/>
              </a:rPr>
              <a:t>・　出願完了後に高校専用サイトで確認し、入力誤り等があれば、出願内容確 </a:t>
            </a:r>
            <a:endParaRPr altLang="ja-JP" b="0" dirty="0" lang="en-US" sz="1800">
              <a:latin charset="-128" panose="020B0604030504040204" pitchFamily="50" typeface="メイリオ"/>
              <a:ea charset="-128" panose="020B0604030504040204" pitchFamily="50" typeface="メイリオ"/>
            </a:endParaRPr>
          </a:p>
          <a:p>
            <a:pPr marL="360000">
              <a:spcBef>
                <a:spcPts val="0"/>
              </a:spcBef>
            </a:pPr>
            <a:r>
              <a:rPr altLang="ja-JP" b="0" dirty="0" lang="en-US" sz="1800">
                <a:latin charset="-128" panose="020B0604030504040204" pitchFamily="50" typeface="メイリオ"/>
                <a:ea charset="-128" panose="020B0604030504040204" pitchFamily="50" typeface="メイリオ"/>
              </a:rPr>
              <a:t>   </a:t>
            </a:r>
            <a:r>
              <a:rPr altLang="en-US" b="0" dirty="0" lang="ja-JP" sz="1800">
                <a:latin charset="-128" panose="020B0604030504040204" pitchFamily="50" typeface="メイリオ"/>
                <a:ea charset="-128" panose="020B0604030504040204" pitchFamily="50" typeface="メイリオ"/>
              </a:rPr>
              <a:t>認・訂正期間中に必ず訂正するよう志願者に周知</a:t>
            </a:r>
            <a:endParaRPr altLang="ja-JP" b="0" dirty="0" lang="en-US" sz="2000">
              <a:latin charset="-128" panose="020B0604030504040204" pitchFamily="50" typeface="メイリオ"/>
              <a:ea charset="-128" panose="020B0604030504040204" pitchFamily="50" typeface="メイリオ"/>
            </a:endParaRPr>
          </a:p>
        </p:txBody>
      </p:sp>
    </p:spTree>
    <p:extLst>
      <p:ext uri="{BB962C8B-B14F-4D97-AF65-F5344CB8AC3E}">
        <p14:creationId xmlns:p14="http://schemas.microsoft.com/office/powerpoint/2010/main" val="1321967074"/>
      </p:ext>
    </p:extLst>
  </p:cSld>
  <p:clrMapOvr>
    <a:masterClrMapping/>
  </p:clrMapOvr>
  <mc:AlternateContent xmlns:mc="http://schemas.openxmlformats.org/markup-compatibility/2006" xmlns:p14="http://schemas.microsoft.com/office/powerpoint/2010/main">
    <mc:Choice Requires="p14">
      <p:transition p14:dur="250">
        <p:fade/>
      </p:transition>
    </mc:Choice>
    <mc:Fallback>
      <p:transition>
        <p:fade/>
      </p:transition>
    </mc:Fallback>
  </mc:AlternateContent>
</p:sld>
</file>

<file path=ppt/slides/slide1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3" name="スライド番号プレースホルダー 2">
            <a:extLst>
              <a:ext uri="{FF2B5EF4-FFF2-40B4-BE49-F238E27FC236}">
                <a16:creationId xmlns:a16="http://schemas.microsoft.com/office/drawing/2014/main" id="{1DC6BBF4-FEBE-4A71-9CD2-5AD9EDA6E8A3}"/>
              </a:ext>
            </a:extLst>
          </p:cNvPr>
          <p:cNvSpPr>
            <a:spLocks noGrp="1"/>
          </p:cNvSpPr>
          <p:nvPr>
            <p:ph idx="12" sz="quarter" type="sldNum"/>
          </p:nvPr>
        </p:nvSpPr>
        <p:spPr>
          <a:xfrm>
            <a:off x="7010399" y="6523191"/>
            <a:ext cx="2133601" cy="366253"/>
          </a:xfrm>
        </p:spPr>
        <p:txBody>
          <a:bodyPr/>
          <a:lstStyle/>
          <a:p>
            <a:fld id="{F14AF66F-3B4F-4E8B-A9F2-F8EEB7F87A3A}" type="slidenum">
              <a:rPr altLang="en-US" lang="ja-JP" smtClean="0">
                <a:solidFill>
                  <a:prstClr val="black">
                    <a:tint val="75000"/>
                  </a:prstClr>
                </a:solidFill>
              </a:rPr>
              <a:pPr/>
              <a:t>18</a:t>
            </a:fld>
            <a:endParaRPr altLang="en-US" dirty="0" lang="ja-JP">
              <a:solidFill>
                <a:prstClr val="black">
                  <a:tint val="75000"/>
                </a:prstClr>
              </a:solidFill>
            </a:endParaRPr>
          </a:p>
        </p:txBody>
      </p:sp>
      <p:sp>
        <p:nvSpPr>
          <p:cNvPr id="9" name="正方形/長方形 8">
            <a:extLst>
              <a:ext uri="{FF2B5EF4-FFF2-40B4-BE49-F238E27FC236}">
                <a16:creationId xmlns:a16="http://schemas.microsoft.com/office/drawing/2014/main" id="{BD0D807F-B70C-421E-8EBB-0B1C9CA74572}"/>
              </a:ext>
            </a:extLst>
          </p:cNvPr>
          <p:cNvSpPr/>
          <p:nvPr/>
        </p:nvSpPr>
        <p:spPr>
          <a:xfrm>
            <a:off x="322894" y="899808"/>
            <a:ext cx="8308193" cy="338554"/>
          </a:xfrm>
          <a:prstGeom prst="rect">
            <a:avLst/>
          </a:prstGeom>
          <a:ln w="19050">
            <a:noFill/>
          </a:ln>
        </p:spPr>
        <p:txBody>
          <a:bodyPr anchor="ctr" bIns="0" lIns="72000" rIns="72000" tIns="0" wrap="square">
            <a:spAutoFit/>
          </a:bodyPr>
          <a:lstStyle/>
          <a:p>
            <a:pPr indent="-457200" marL="180000">
              <a:spcBef>
                <a:spcPts val="1200"/>
              </a:spcBef>
              <a:spcAft>
                <a:spcPts val="0"/>
              </a:spcAft>
              <a:defRPr/>
            </a:pPr>
            <a:r>
              <a:rPr altLang="en-US" dirty="0" lang="ja-JP" sz="2200">
                <a:latin charset="-128" panose="020B0604030504040204" pitchFamily="50" typeface="メイリオ"/>
                <a:ea charset="-128" panose="020B0604030504040204" pitchFamily="50" typeface="メイリオ"/>
              </a:rPr>
              <a:t>○　出願内容等の閲覧が可能な志願者</a:t>
            </a:r>
            <a:endParaRPr altLang="ja-JP" dirty="0" lang="en-US" sz="1800">
              <a:latin charset="-128" panose="020B0604030504040204" pitchFamily="50" typeface="メイリオ"/>
              <a:ea charset="-128" panose="020B0604030504040204" pitchFamily="50" typeface="メイリオ"/>
            </a:endParaRPr>
          </a:p>
        </p:txBody>
      </p:sp>
      <p:sp>
        <p:nvSpPr>
          <p:cNvPr id="6" name="正方形/長方形 5">
            <a:extLst>
              <a:ext uri="{FF2B5EF4-FFF2-40B4-BE49-F238E27FC236}">
                <a16:creationId xmlns:a16="http://schemas.microsoft.com/office/drawing/2014/main" id="{A4E11150-5257-4DB3-8584-6DFF600E0884}"/>
              </a:ext>
            </a:extLst>
          </p:cNvPr>
          <p:cNvSpPr/>
          <p:nvPr/>
        </p:nvSpPr>
        <p:spPr>
          <a:xfrm>
            <a:off x="490390" y="3519586"/>
            <a:ext cx="8605986" cy="3077766"/>
          </a:xfrm>
          <a:prstGeom prst="rect">
            <a:avLst/>
          </a:prstGeom>
          <a:ln w="19050">
            <a:noFill/>
          </a:ln>
        </p:spPr>
        <p:txBody>
          <a:bodyPr anchor="ctr" bIns="0" lIns="72000" rIns="72000" tIns="0" wrap="square">
            <a:spAutoFit/>
          </a:bodyPr>
          <a:lstStyle/>
          <a:p>
            <a:pPr indent="-457200" marL="180000">
              <a:spcBef>
                <a:spcPts val="1200"/>
              </a:spcBef>
              <a:spcAft>
                <a:spcPts val="0"/>
              </a:spcAft>
              <a:defRPr/>
            </a:pPr>
            <a:r>
              <a:rPr altLang="ja-JP" b="0" dirty="0" lang="en-US" sz="2000">
                <a:latin charset="-128" panose="020B0604030504040204" pitchFamily="50" typeface="メイリオ"/>
                <a:ea charset="-128" panose="020B0604030504040204" pitchFamily="50" typeface="メイリオ"/>
              </a:rPr>
              <a:t>※</a:t>
            </a:r>
            <a:r>
              <a:rPr altLang="en-US" b="0" dirty="0" lang="ja-JP" sz="2000">
                <a:latin charset="-128" panose="020B0604030504040204" pitchFamily="50" typeface="メイリオ"/>
                <a:ea charset="-128" panose="020B0604030504040204" pitchFamily="50" typeface="メイリオ"/>
              </a:rPr>
              <a:t>　共通テスト出願サイトに登録された志願者の情報は、随時、高校専用サイトに自動で連携され、閲覧可能となる。</a:t>
            </a:r>
            <a:endParaRPr altLang="ja-JP" b="0" dirty="0" lang="en-US" sz="2000">
              <a:latin charset="-128" panose="020B0604030504040204" pitchFamily="50" typeface="メイリオ"/>
              <a:ea charset="-128" panose="020B0604030504040204" pitchFamily="50" typeface="メイリオ"/>
            </a:endParaRPr>
          </a:p>
          <a:p>
            <a:pPr indent="-457200" marL="180000">
              <a:spcBef>
                <a:spcPts val="1200"/>
              </a:spcBef>
              <a:spcAft>
                <a:spcPts val="0"/>
              </a:spcAft>
              <a:defRPr/>
            </a:pPr>
            <a:r>
              <a:rPr altLang="ja-JP" b="0" dirty="0" lang="en-US" sz="2000">
                <a:latin charset="-128" panose="020B0604030504040204" pitchFamily="50" typeface="メイリオ"/>
                <a:ea charset="-128" panose="020B0604030504040204" pitchFamily="50" typeface="メイリオ"/>
              </a:rPr>
              <a:t>※</a:t>
            </a:r>
            <a:r>
              <a:rPr altLang="en-US" b="0" dirty="0" lang="ja-JP" sz="2000">
                <a:latin charset="-128" panose="020B0604030504040204" pitchFamily="50" typeface="メイリオ"/>
                <a:ea charset="-128" panose="020B0604030504040204" pitchFamily="50" typeface="メイリオ"/>
              </a:rPr>
              <a:t>　「同意しない」にチェックして登録した場合も、志願者が「同意する」に変更することが可能。</a:t>
            </a:r>
            <a:endParaRPr altLang="ja-JP" b="0" dirty="0" lang="en-US" sz="2000">
              <a:latin charset="-128" panose="020B0604030504040204" pitchFamily="50" typeface="メイリオ"/>
              <a:ea charset="-128" panose="020B0604030504040204" pitchFamily="50" typeface="メイリオ"/>
            </a:endParaRPr>
          </a:p>
          <a:p>
            <a:pPr indent="-457200" marL="180000">
              <a:spcBef>
                <a:spcPts val="0"/>
              </a:spcBef>
              <a:spcAft>
                <a:spcPts val="0"/>
              </a:spcAft>
              <a:defRPr/>
            </a:pPr>
            <a:r>
              <a:rPr altLang="ja-JP" b="0" dirty="0" lang="en-US" sz="2000">
                <a:latin charset="-128" panose="020B0604030504040204" pitchFamily="50" typeface="メイリオ"/>
                <a:ea charset="-128" panose="020B0604030504040204" pitchFamily="50" typeface="メイリオ"/>
              </a:rPr>
              <a:t> </a:t>
            </a:r>
            <a:r>
              <a:rPr altLang="en-US" b="0" dirty="0" lang="ja-JP" sz="1800">
                <a:latin charset="-128" panose="020B0604030504040204" pitchFamily="50" typeface="メイリオ"/>
                <a:ea charset="-128" panose="020B0604030504040204" pitchFamily="50" typeface="メイリオ"/>
              </a:rPr>
              <a:t>（出願内容の登録期間又は出願内容の確認・訂正期間中のみ変更可能）</a:t>
            </a:r>
            <a:endParaRPr altLang="ja-JP" b="0" dirty="0" lang="en-US" sz="2000">
              <a:latin charset="-128" panose="020B0604030504040204" pitchFamily="50" typeface="メイリオ"/>
              <a:ea charset="-128" panose="020B0604030504040204" pitchFamily="50" typeface="メイリオ"/>
            </a:endParaRPr>
          </a:p>
          <a:p>
            <a:pPr indent="-457200" marL="180000">
              <a:spcBef>
                <a:spcPts val="1200"/>
              </a:spcBef>
              <a:spcAft>
                <a:spcPts val="0"/>
              </a:spcAft>
              <a:defRPr/>
            </a:pPr>
            <a:r>
              <a:rPr altLang="ja-JP" b="0" dirty="0" lang="en-US" sz="2000">
                <a:latin charset="-128" panose="020B0604030504040204" pitchFamily="50" typeface="メイリオ"/>
                <a:ea charset="-128" panose="020B0604030504040204" pitchFamily="50" typeface="メイリオ"/>
              </a:rPr>
              <a:t>※</a:t>
            </a:r>
            <a:r>
              <a:rPr altLang="en-US" b="0" dirty="0" lang="ja-JP" sz="2000">
                <a:latin charset="-128" panose="020B0604030504040204" pitchFamily="50" typeface="メイリオ"/>
                <a:ea charset="-128" panose="020B0604030504040204" pitchFamily="50" typeface="メイリオ"/>
              </a:rPr>
              <a:t>　高校専用サイトでは以下のことは</a:t>
            </a:r>
            <a:r>
              <a:rPr altLang="en-US" dirty="0" lang="ja-JP" sz="2000" u="sng">
                <a:latin charset="-128" panose="020B0604030504040204" pitchFamily="50" typeface="メイリオ"/>
                <a:ea charset="-128" panose="020B0604030504040204" pitchFamily="50" typeface="メイリオ"/>
              </a:rPr>
              <a:t>できない。</a:t>
            </a:r>
            <a:endParaRPr altLang="ja-JP" dirty="0" lang="en-US" sz="2000" u="sng">
              <a:latin charset="-128" panose="020B0604030504040204" pitchFamily="50" typeface="メイリオ"/>
              <a:ea charset="-128" panose="020B0604030504040204" pitchFamily="50" typeface="メイリオ"/>
            </a:endParaRPr>
          </a:p>
          <a:p>
            <a:pPr indent="-457200" marL="180000">
              <a:spcBef>
                <a:spcPts val="0"/>
              </a:spcBef>
              <a:spcAft>
                <a:spcPts val="0"/>
              </a:spcAft>
              <a:defRPr/>
            </a:pPr>
            <a:r>
              <a:rPr altLang="en-US" b="0" dirty="0" lang="ja-JP" sz="2000">
                <a:latin charset="-128" panose="020B0604030504040204" pitchFamily="50" typeface="メイリオ"/>
                <a:ea charset="-128" panose="020B0604030504040204" pitchFamily="50" typeface="メイリオ"/>
              </a:rPr>
              <a:t>　　</a:t>
            </a:r>
            <a:r>
              <a:rPr altLang="ja-JP" dirty="0" lang="en-US" sz="2000">
                <a:solidFill>
                  <a:srgbClr val="FF0000"/>
                </a:solidFill>
                <a:latin charset="-128" panose="020B0604030504040204" pitchFamily="50" typeface="メイリオ"/>
                <a:ea charset="-128" panose="020B0604030504040204" pitchFamily="50" typeface="メイリオ"/>
              </a:rPr>
              <a:t> ×</a:t>
            </a:r>
            <a:r>
              <a:rPr altLang="ja-JP" dirty="0" lang="en-US" sz="2000">
                <a:latin charset="-128" panose="020B0604030504040204" pitchFamily="50" typeface="メイリオ"/>
                <a:ea charset="-128" panose="020B0604030504040204" pitchFamily="50" typeface="メイリオ"/>
              </a:rPr>
              <a:t> </a:t>
            </a:r>
            <a:r>
              <a:rPr altLang="en-US" b="0" dirty="0" lang="ja-JP" sz="1800">
                <a:latin charset="-128" panose="020B0604030504040204" pitchFamily="50" typeface="メイリオ"/>
                <a:ea charset="-128" panose="020B0604030504040204" pitchFamily="50" typeface="メイリオ"/>
              </a:rPr>
              <a:t>マイページの作成状況の確認</a:t>
            </a:r>
            <a:endParaRPr altLang="ja-JP" b="0" dirty="0" lang="en-US" sz="1800">
              <a:latin charset="-128" panose="020B0604030504040204" pitchFamily="50" typeface="メイリオ"/>
              <a:ea charset="-128" panose="020B0604030504040204" pitchFamily="50" typeface="メイリオ"/>
            </a:endParaRPr>
          </a:p>
          <a:p>
            <a:pPr indent="-457200" marL="180000">
              <a:spcBef>
                <a:spcPts val="0"/>
              </a:spcBef>
              <a:spcAft>
                <a:spcPts val="0"/>
              </a:spcAft>
              <a:defRPr/>
            </a:pPr>
            <a:r>
              <a:rPr altLang="en-US" b="0" dirty="0" lang="ja-JP" sz="2000">
                <a:latin charset="-128" panose="020B0604030504040204" pitchFamily="50" typeface="メイリオ"/>
                <a:ea charset="-128" panose="020B0604030504040204" pitchFamily="50" typeface="メイリオ"/>
              </a:rPr>
              <a:t>　　 </a:t>
            </a:r>
            <a:r>
              <a:rPr altLang="ja-JP" dirty="0" lang="en-US" sz="2000">
                <a:solidFill>
                  <a:srgbClr val="FF0000"/>
                </a:solidFill>
                <a:latin charset="-128" panose="020B0604030504040204" pitchFamily="50" typeface="メイリオ"/>
                <a:ea charset="-128" panose="020B0604030504040204" pitchFamily="50" typeface="メイリオ"/>
              </a:rPr>
              <a:t>× </a:t>
            </a:r>
            <a:r>
              <a:rPr altLang="en-US" b="0" dirty="0" lang="ja-JP" sz="1800">
                <a:latin charset="-128" panose="020B0604030504040204" pitchFamily="50" typeface="メイリオ"/>
                <a:ea charset="-128" panose="020B0604030504040204" pitchFamily="50" typeface="メイリオ"/>
              </a:rPr>
              <a:t>各志願者の出願内容の入力</a:t>
            </a:r>
            <a:endParaRPr altLang="ja-JP" b="0" dirty="0" lang="en-US" sz="2000">
              <a:latin charset="-128" panose="020B0604030504040204" pitchFamily="50" typeface="メイリオ"/>
              <a:ea charset="-128" panose="020B0604030504040204" pitchFamily="50" typeface="メイリオ"/>
            </a:endParaRPr>
          </a:p>
          <a:p>
            <a:pPr indent="-457200" marL="180000">
              <a:spcBef>
                <a:spcPts val="0"/>
              </a:spcBef>
              <a:spcAft>
                <a:spcPts val="0"/>
              </a:spcAft>
              <a:defRPr/>
            </a:pPr>
            <a:r>
              <a:rPr altLang="en-US" b="0" dirty="0" lang="ja-JP" sz="2000">
                <a:latin charset="-128" panose="020B0604030504040204" pitchFamily="50" typeface="メイリオ"/>
                <a:ea charset="-128" panose="020B0604030504040204" pitchFamily="50" typeface="メイリオ"/>
              </a:rPr>
              <a:t>　 　</a:t>
            </a:r>
            <a:r>
              <a:rPr altLang="ja-JP" dirty="0" lang="en-US" sz="2000">
                <a:solidFill>
                  <a:srgbClr val="FF0000"/>
                </a:solidFill>
                <a:latin charset="-128" panose="020B0604030504040204" pitchFamily="50" typeface="メイリオ"/>
                <a:ea charset="-128" panose="020B0604030504040204" pitchFamily="50" typeface="メイリオ"/>
              </a:rPr>
              <a:t>×</a:t>
            </a:r>
            <a:r>
              <a:rPr altLang="en-US" b="0" dirty="0" lang="ja-JP" sz="1800">
                <a:solidFill>
                  <a:srgbClr val="FF0000"/>
                </a:solidFill>
                <a:latin charset="-128" panose="020B0604030504040204" pitchFamily="50" typeface="メイリオ"/>
                <a:ea charset="-128" panose="020B0604030504040204" pitchFamily="50" typeface="メイリオ"/>
              </a:rPr>
              <a:t> </a:t>
            </a:r>
            <a:r>
              <a:rPr altLang="en-US" b="0" dirty="0" lang="ja-JP" sz="1800">
                <a:latin charset="-128" panose="020B0604030504040204" pitchFamily="50" typeface="メイリオ"/>
                <a:ea charset="-128" panose="020B0604030504040204" pitchFamily="50" typeface="メイリオ"/>
              </a:rPr>
              <a:t>登録内容の訂正</a:t>
            </a:r>
            <a:endParaRPr altLang="ja-JP" b="0" dirty="0" lang="en-US" sz="1800">
              <a:highlight>
                <a:srgbClr val="00FF00"/>
              </a:highlight>
              <a:latin charset="-128" panose="020B0604030504040204" pitchFamily="50" typeface="メイリオ"/>
              <a:ea charset="-128" panose="020B0604030504040204" pitchFamily="50" typeface="メイリオ"/>
            </a:endParaRPr>
          </a:p>
        </p:txBody>
      </p:sp>
      <p:sp>
        <p:nvSpPr>
          <p:cNvPr id="7" name="正方形/長方形 6">
            <a:extLst>
              <a:ext uri="{FF2B5EF4-FFF2-40B4-BE49-F238E27FC236}">
                <a16:creationId xmlns:a16="http://schemas.microsoft.com/office/drawing/2014/main" id="{62D74728-1145-4861-8AA9-41A324D791AA}"/>
              </a:ext>
            </a:extLst>
          </p:cNvPr>
          <p:cNvSpPr/>
          <p:nvPr/>
        </p:nvSpPr>
        <p:spPr>
          <a:xfrm>
            <a:off x="759768" y="1403561"/>
            <a:ext cx="7947519" cy="1440734"/>
          </a:xfrm>
          <a:prstGeom prst="rect">
            <a:avLst/>
          </a:prstGeom>
          <a:solidFill>
            <a:schemeClr val="bg1"/>
          </a:solidFill>
          <a:ln w="38100">
            <a:solidFill>
              <a:schemeClr val="tx1"/>
            </a:solidFill>
          </a:ln>
        </p:spPr>
        <p:txBody>
          <a:bodyPr anchor="ctr" bIns="180000" lIns="180000" rIns="72000" tIns="180000" wrap="square">
            <a:spAutoFit/>
          </a:bodyPr>
          <a:lstStyle/>
          <a:p>
            <a:pPr>
              <a:spcBef>
                <a:spcPts val="600"/>
              </a:spcBef>
              <a:spcAft>
                <a:spcPts val="0"/>
              </a:spcAft>
              <a:defRPr/>
            </a:pPr>
            <a:r>
              <a:rPr altLang="en-US" b="0" dirty="0" lang="ja-JP" sz="2000">
                <a:latin charset="-128" panose="020B0604030504040204" pitchFamily="50" typeface="メイリオ"/>
                <a:ea charset="-128" panose="020B0604030504040204" pitchFamily="50" typeface="メイリオ"/>
              </a:rPr>
              <a:t>・　</a:t>
            </a:r>
            <a:r>
              <a:rPr altLang="en-US" dirty="0" lang="ja-JP" sz="2000" u="sng">
                <a:latin charset="-128" panose="020B0604030504040204" pitchFamily="50" typeface="メイリオ"/>
                <a:ea charset="-128" panose="020B0604030504040204" pitchFamily="50" typeface="メイリオ"/>
              </a:rPr>
              <a:t>在学する高等学校の</a:t>
            </a:r>
            <a:r>
              <a:rPr altLang="en-US" dirty="0" lang="ja-JP" sz="2000" u="sng">
                <a:solidFill>
                  <a:srgbClr val="FF0000"/>
                </a:solidFill>
                <a:latin charset="-128" panose="020B0604030504040204" pitchFamily="50" typeface="メイリオ"/>
                <a:ea charset="-128" panose="020B0604030504040204" pitchFamily="50" typeface="メイリオ"/>
              </a:rPr>
              <a:t>「卒業見込者」</a:t>
            </a:r>
            <a:r>
              <a:rPr altLang="en-US" b="0" dirty="0" lang="ja-JP" sz="2000">
                <a:latin charset="-128" panose="020B0604030504040204" pitchFamily="50" typeface="メイリオ"/>
                <a:ea charset="-128" panose="020B0604030504040204" pitchFamily="50" typeface="メイリオ"/>
              </a:rPr>
              <a:t>として出願資格を登録</a:t>
            </a:r>
            <a:endParaRPr altLang="ja-JP" b="0" dirty="0" lang="en-US" sz="2000">
              <a:latin charset="-128" panose="020B0604030504040204" pitchFamily="50" typeface="メイリオ"/>
              <a:ea charset="-128" panose="020B0604030504040204" pitchFamily="50" typeface="メイリオ"/>
            </a:endParaRPr>
          </a:p>
          <a:p>
            <a:pPr>
              <a:spcBef>
                <a:spcPts val="600"/>
              </a:spcBef>
              <a:spcAft>
                <a:spcPts val="0"/>
              </a:spcAft>
              <a:defRPr/>
            </a:pPr>
            <a:r>
              <a:rPr altLang="en-US" b="0" dirty="0" lang="ja-JP" sz="2000">
                <a:latin charset="-128" panose="020B0604030504040204" pitchFamily="50" typeface="メイリオ"/>
                <a:ea charset="-128" panose="020B0604030504040204" pitchFamily="50" typeface="メイリオ"/>
              </a:rPr>
              <a:t>・</a:t>
            </a:r>
            <a:r>
              <a:rPr altLang="en-US" b="0" dirty="0" lang="ja-JP" sz="2000">
                <a:solidFill>
                  <a:srgbClr val="FF0000"/>
                </a:solidFill>
                <a:latin charset="-128" panose="020B0604030504040204" pitchFamily="50" typeface="メイリオ"/>
                <a:ea charset="-128" panose="020B0604030504040204" pitchFamily="50" typeface="メイリオ"/>
              </a:rPr>
              <a:t>　</a:t>
            </a:r>
            <a:r>
              <a:rPr altLang="en-US" dirty="0" lang="ja-JP" sz="2000" u="sng">
                <a:latin charset="-128" panose="020B0604030504040204" pitchFamily="50" typeface="メイリオ"/>
                <a:ea charset="-128" panose="020B0604030504040204" pitchFamily="50" typeface="メイリオ"/>
              </a:rPr>
              <a:t>在学する学校への出願情報の提供に</a:t>
            </a:r>
            <a:r>
              <a:rPr altLang="en-US" dirty="0" lang="ja-JP" sz="2000" u="sng">
                <a:solidFill>
                  <a:srgbClr val="FF0000"/>
                </a:solidFill>
                <a:latin charset="-128" panose="020B0604030504040204" pitchFamily="50" typeface="メイリオ"/>
                <a:ea charset="-128" panose="020B0604030504040204" pitchFamily="50" typeface="メイリオ"/>
              </a:rPr>
              <a:t>「同意する」とチェック</a:t>
            </a:r>
            <a:endParaRPr altLang="ja-JP" dirty="0" lang="en-US" sz="2000" u="sng">
              <a:solidFill>
                <a:srgbClr val="FF0000"/>
              </a:solidFill>
              <a:latin charset="-128" panose="020B0604030504040204" pitchFamily="50" typeface="メイリオ"/>
              <a:ea charset="-128" panose="020B0604030504040204" pitchFamily="50" typeface="メイリオ"/>
            </a:endParaRPr>
          </a:p>
          <a:p>
            <a:pPr>
              <a:spcBef>
                <a:spcPts val="600"/>
              </a:spcBef>
              <a:spcAft>
                <a:spcPts val="0"/>
              </a:spcAft>
              <a:defRPr/>
            </a:pPr>
            <a:r>
              <a:rPr altLang="en-US" b="0" dirty="0" lang="ja-JP" sz="2000">
                <a:latin charset="-128" panose="020B0604030504040204" pitchFamily="50" typeface="メイリオ"/>
                <a:ea charset="-128" panose="020B0604030504040204" pitchFamily="50" typeface="メイリオ"/>
              </a:rPr>
              <a:t>・　</a:t>
            </a:r>
            <a:r>
              <a:rPr altLang="en-US" dirty="0" lang="ja-JP" sz="2000" u="sng">
                <a:latin charset="-128" panose="020B0604030504040204" pitchFamily="50" typeface="メイリオ"/>
                <a:ea charset="-128" panose="020B0604030504040204" pitchFamily="50" typeface="メイリオ"/>
              </a:rPr>
              <a:t>出願内容を</a:t>
            </a:r>
            <a:r>
              <a:rPr altLang="en-US" dirty="0" lang="ja-JP" sz="2000" u="sng">
                <a:solidFill>
                  <a:srgbClr val="FF0000"/>
                </a:solidFill>
                <a:latin charset="-128" panose="020B0604030504040204" pitchFamily="50" typeface="メイリオ"/>
                <a:ea charset="-128" panose="020B0604030504040204" pitchFamily="50" typeface="メイリオ"/>
              </a:rPr>
              <a:t>一時保存済み</a:t>
            </a:r>
            <a:r>
              <a:rPr altLang="en-US" b="0" dirty="0" lang="ja-JP" sz="2000">
                <a:latin charset="-128" panose="020B0604030504040204" pitchFamily="50" typeface="メイリオ"/>
                <a:ea charset="-128" panose="020B0604030504040204" pitchFamily="50" typeface="メイリオ"/>
              </a:rPr>
              <a:t>（受験教科等まで登録済み）</a:t>
            </a:r>
            <a:endParaRPr altLang="ja-JP" b="0" dirty="0" lang="en-US" sz="1800">
              <a:latin charset="-128" panose="020B0604030504040204" pitchFamily="50" typeface="メイリオ"/>
              <a:ea charset="-128" panose="020B0604030504040204" pitchFamily="50" typeface="メイリオ"/>
            </a:endParaRPr>
          </a:p>
        </p:txBody>
      </p:sp>
      <p:sp>
        <p:nvSpPr>
          <p:cNvPr id="2" name="正方形/長方形 1">
            <a:extLst>
              <a:ext uri="{FF2B5EF4-FFF2-40B4-BE49-F238E27FC236}">
                <a16:creationId xmlns:a16="http://schemas.microsoft.com/office/drawing/2014/main" id="{31CFD337-06CF-49EA-B910-C23872D7C1FD}"/>
              </a:ext>
            </a:extLst>
          </p:cNvPr>
          <p:cNvSpPr/>
          <p:nvPr/>
        </p:nvSpPr>
        <p:spPr>
          <a:xfrm>
            <a:off x="850535" y="2954967"/>
            <a:ext cx="6552728" cy="369332"/>
          </a:xfrm>
          <a:prstGeom prst="rect">
            <a:avLst/>
          </a:prstGeom>
        </p:spPr>
        <p:txBody>
          <a:bodyPr wrap="square">
            <a:spAutoFit/>
          </a:bodyPr>
          <a:lstStyle/>
          <a:p>
            <a:r>
              <a:rPr altLang="ja-JP" b="0" dirty="0" lang="en-US" sz="1800">
                <a:latin typeface="+mn-ea"/>
              </a:rPr>
              <a:t> </a:t>
            </a:r>
            <a:r>
              <a:rPr altLang="en-US" b="0" dirty="0" lang="ja-JP" sz="1800">
                <a:latin charset="-128" panose="020B0604030504040204" pitchFamily="50" typeface="メイリオ"/>
                <a:ea charset="-128" panose="020B0604030504040204" pitchFamily="50" typeface="メイリオ"/>
              </a:rPr>
              <a:t>（上記はいずれも志願者がマイページ上で登録する事項）</a:t>
            </a:r>
            <a:endParaRPr altLang="en-US" dirty="0" lang="ja-JP" sz="1800">
              <a:latin charset="-128" panose="020B0604030504040204" pitchFamily="50" typeface="メイリオ"/>
              <a:ea charset="-128" panose="020B0604030504040204" pitchFamily="50" typeface="メイリオ"/>
            </a:endParaRPr>
          </a:p>
        </p:txBody>
      </p:sp>
    </p:spTree>
    <p:extLst>
      <p:ext uri="{BB962C8B-B14F-4D97-AF65-F5344CB8AC3E}">
        <p14:creationId xmlns:p14="http://schemas.microsoft.com/office/powerpoint/2010/main" val="1361823942"/>
      </p:ext>
    </p:extLst>
  </p:cSld>
  <p:clrMapOvr>
    <a:masterClrMapping/>
  </p:clrMapOvr>
  <mc:AlternateContent xmlns:mc="http://schemas.openxmlformats.org/markup-compatibility/2006" xmlns:p14="http://schemas.microsoft.com/office/powerpoint/2010/main">
    <mc:Choice Requires="p14">
      <p:transition p14:dur="250">
        <p:fade/>
      </p:transition>
    </mc:Choice>
    <mc:Fallback>
      <p:transition>
        <p:fade/>
      </p:transition>
    </mc:Fallback>
  </mc:AlternateContent>
</p:sld>
</file>

<file path=ppt/slides/slide1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3" name="スライド番号プレースホルダー 2">
            <a:extLst>
              <a:ext uri="{FF2B5EF4-FFF2-40B4-BE49-F238E27FC236}">
                <a16:creationId xmlns:a16="http://schemas.microsoft.com/office/drawing/2014/main" id="{1DC6BBF4-FEBE-4A71-9CD2-5AD9EDA6E8A3}"/>
              </a:ext>
            </a:extLst>
          </p:cNvPr>
          <p:cNvSpPr>
            <a:spLocks noGrp="1"/>
          </p:cNvSpPr>
          <p:nvPr>
            <p:ph idx="12" sz="quarter" type="sldNum"/>
          </p:nvPr>
        </p:nvSpPr>
        <p:spPr>
          <a:xfrm>
            <a:off x="7010399" y="6523191"/>
            <a:ext cx="2133601" cy="366253"/>
          </a:xfrm>
        </p:spPr>
        <p:txBody>
          <a:bodyPr/>
          <a:lstStyle/>
          <a:p>
            <a:fld id="{F14AF66F-3B4F-4E8B-A9F2-F8EEB7F87A3A}" type="slidenum">
              <a:rPr altLang="en-US" lang="ja-JP" smtClean="0">
                <a:solidFill>
                  <a:prstClr val="black">
                    <a:tint val="75000"/>
                  </a:prstClr>
                </a:solidFill>
              </a:rPr>
              <a:pPr/>
              <a:t>19</a:t>
            </a:fld>
            <a:endParaRPr altLang="en-US" dirty="0" lang="ja-JP">
              <a:solidFill>
                <a:prstClr val="black">
                  <a:tint val="75000"/>
                </a:prstClr>
              </a:solidFill>
            </a:endParaRPr>
          </a:p>
        </p:txBody>
      </p:sp>
      <p:sp>
        <p:nvSpPr>
          <p:cNvPr id="6" name="正方形/長方形 5">
            <a:extLst>
              <a:ext uri="{FF2B5EF4-FFF2-40B4-BE49-F238E27FC236}">
                <a16:creationId xmlns:a16="http://schemas.microsoft.com/office/drawing/2014/main" id="{3A1B3B90-2242-4009-A7B6-A2C1EB59B9E3}"/>
              </a:ext>
            </a:extLst>
          </p:cNvPr>
          <p:cNvSpPr/>
          <p:nvPr/>
        </p:nvSpPr>
        <p:spPr>
          <a:xfrm>
            <a:off x="287524" y="774840"/>
            <a:ext cx="8568952" cy="5669996"/>
          </a:xfrm>
          <a:prstGeom prst="rect">
            <a:avLst/>
          </a:prstGeom>
          <a:ln w="19050">
            <a:noFill/>
          </a:ln>
        </p:spPr>
        <p:txBody>
          <a:bodyPr anchor="ctr" bIns="72000" lIns="72000" rIns="72000" tIns="72000" wrap="square">
            <a:spAutoFit/>
          </a:bodyPr>
          <a:lstStyle/>
          <a:p>
            <a:r>
              <a:rPr altLang="en-US" dirty="0" lang="ja-JP" sz="2200">
                <a:latin charset="-128" panose="020B0604030504040204" pitchFamily="50" typeface="メイリオ"/>
                <a:ea charset="-128" panose="020B0604030504040204" pitchFamily="50" typeface="メイリオ"/>
              </a:rPr>
              <a:t>○　</a:t>
            </a:r>
            <a:r>
              <a:rPr altLang="ja-JP" dirty="0" lang="ja-JP" sz="2200">
                <a:latin charset="-128" panose="020B0604030504040204" pitchFamily="50" typeface="メイリオ"/>
                <a:ea charset="-128" panose="020B0604030504040204" pitchFamily="50" typeface="メイリオ"/>
              </a:rPr>
              <a:t>アカウント</a:t>
            </a:r>
            <a:r>
              <a:rPr altLang="en-US" dirty="0" lang="ja-JP" sz="2200">
                <a:latin charset="-128" panose="020B0604030504040204" pitchFamily="50" typeface="メイリオ"/>
                <a:ea charset="-128" panose="020B0604030504040204" pitchFamily="50" typeface="メイリオ"/>
              </a:rPr>
              <a:t>情報について</a:t>
            </a:r>
            <a:endParaRPr altLang="ja-JP" dirty="0" lang="en-US" sz="2200">
              <a:latin charset="-128" panose="020B0604030504040204" pitchFamily="50" typeface="メイリオ"/>
              <a:ea charset="-128" panose="020B0604030504040204" pitchFamily="50" typeface="メイリオ"/>
            </a:endParaRPr>
          </a:p>
          <a:p>
            <a:pPr>
              <a:spcBef>
                <a:spcPts val="600"/>
              </a:spcBef>
            </a:pPr>
            <a:r>
              <a:rPr altLang="en-US" b="0" dirty="0" lang="ja-JP" sz="1800">
                <a:latin charset="-128" panose="020B0604030504040204" pitchFamily="50" typeface="メイリオ"/>
                <a:ea charset="-128" panose="020B0604030504040204" pitchFamily="50" typeface="メイリオ"/>
              </a:rPr>
              <a:t>　</a:t>
            </a:r>
            <a:r>
              <a:rPr altLang="en-US" b="0" dirty="0" lang="ja-JP" sz="2000">
                <a:latin charset="-128" panose="020B0604030504040204" pitchFamily="50" typeface="メイリオ"/>
                <a:ea charset="-128" panose="020B0604030504040204" pitchFamily="50" typeface="メイリオ"/>
              </a:rPr>
              <a:t>　</a:t>
            </a:r>
            <a:r>
              <a:rPr altLang="en-US" dirty="0" lang="ja-JP" spc="-150" sz="2000" u="sng">
                <a:solidFill>
                  <a:srgbClr val="FF0000"/>
                </a:solidFill>
                <a:latin charset="-128" panose="020B0604030504040204" pitchFamily="50" typeface="メイリオ"/>
                <a:ea charset="-128" panose="020B0604030504040204" pitchFamily="50" typeface="メイリオ"/>
              </a:rPr>
              <a:t>高校専用サイトのアカウント情報（アカウント</a:t>
            </a:r>
            <a:r>
              <a:rPr altLang="ja-JP" dirty="0" lang="en-US" spc="-150" sz="2000" u="sng">
                <a:solidFill>
                  <a:srgbClr val="FF0000"/>
                </a:solidFill>
                <a:latin charset="-128" panose="020B0604030504040204" pitchFamily="50" typeface="メイリオ"/>
                <a:ea charset="-128" panose="020B0604030504040204" pitchFamily="50" typeface="メイリオ"/>
              </a:rPr>
              <a:t>ID</a:t>
            </a:r>
            <a:r>
              <a:rPr altLang="en-US" dirty="0" lang="ja-JP" spc="-150" sz="2000" u="sng">
                <a:solidFill>
                  <a:srgbClr val="FF0000"/>
                </a:solidFill>
                <a:latin charset="-128" panose="020B0604030504040204" pitchFamily="50" typeface="メイリオ"/>
                <a:ea charset="-128" panose="020B0604030504040204" pitchFamily="50" typeface="メイリオ"/>
              </a:rPr>
              <a:t>等</a:t>
            </a:r>
            <a:r>
              <a:rPr altLang="en-US" b="0" dirty="0" lang="ja-JP" spc="-150" sz="2000" u="sng">
                <a:solidFill>
                  <a:srgbClr val="FF0000"/>
                </a:solidFill>
                <a:latin charset="-128" panose="020B0604030504040204" pitchFamily="50" typeface="メイリオ"/>
                <a:ea charset="-128" panose="020B0604030504040204" pitchFamily="50" typeface="メイリオ"/>
              </a:rPr>
              <a:t>）</a:t>
            </a:r>
            <a:r>
              <a:rPr altLang="en-US" b="0" dirty="0" lang="ja-JP" sz="2000">
                <a:latin charset="-128" panose="020B0604030504040204" pitchFamily="50" typeface="メイリオ"/>
                <a:ea charset="-128" panose="020B0604030504040204" pitchFamily="50" typeface="メイリオ"/>
              </a:rPr>
              <a:t>は、昨年</a:t>
            </a:r>
            <a:r>
              <a:rPr altLang="ja-JP" b="0" dirty="0" lang="en-US" sz="2000">
                <a:latin charset="-128" panose="020B0604030504040204" pitchFamily="50" typeface="メイリオ"/>
                <a:ea charset="-128" panose="020B0604030504040204" pitchFamily="50" typeface="メイリオ"/>
              </a:rPr>
              <a:t>6</a:t>
            </a:r>
            <a:r>
              <a:rPr altLang="en-US" b="0" dirty="0" lang="ja-JP" sz="2000">
                <a:latin charset="-128" panose="020B0604030504040204" pitchFamily="50" typeface="メイリオ"/>
                <a:ea charset="-128" panose="020B0604030504040204" pitchFamily="50" typeface="メイリオ"/>
              </a:rPr>
              <a:t>月に各高</a:t>
            </a:r>
            <a:endParaRPr altLang="ja-JP" b="0" dirty="0" lang="en-US" sz="2000">
              <a:latin charset="-128" panose="020B0604030504040204" pitchFamily="50" typeface="メイリオ"/>
              <a:ea charset="-128" panose="020B0604030504040204" pitchFamily="50" typeface="メイリオ"/>
            </a:endParaRPr>
          </a:p>
          <a:p>
            <a:r>
              <a:rPr altLang="en-US" b="0" dirty="0" lang="ja-JP" sz="2000">
                <a:latin charset="-128" panose="020B0604030504040204" pitchFamily="50" typeface="メイリオ"/>
                <a:ea charset="-128" panose="020B0604030504040204" pitchFamily="50" typeface="メイリオ"/>
              </a:rPr>
              <a:t>　校に郵送し、</a:t>
            </a:r>
            <a:r>
              <a:rPr altLang="en-US" dirty="0" lang="ja-JP" sz="2000" u="sng">
                <a:solidFill>
                  <a:srgbClr val="FF0000"/>
                </a:solidFill>
                <a:latin charset="-128" panose="020B0604030504040204" pitchFamily="50" typeface="メイリオ"/>
                <a:ea charset="-128" panose="020B0604030504040204" pitchFamily="50" typeface="メイリオ"/>
              </a:rPr>
              <a:t>高校での管理</a:t>
            </a:r>
            <a:r>
              <a:rPr altLang="en-US" b="0" dirty="0" lang="ja-JP" sz="2000">
                <a:latin charset="-128" panose="020B0604030504040204" pitchFamily="50" typeface="メイリオ"/>
                <a:ea charset="-128" panose="020B0604030504040204" pitchFamily="50" typeface="メイリオ"/>
              </a:rPr>
              <a:t>を依頼している。</a:t>
            </a:r>
            <a:endParaRPr altLang="ja-JP" b="0" dirty="0" lang="en-US" sz="2000">
              <a:latin charset="-128" panose="020B0604030504040204" pitchFamily="50" typeface="メイリオ"/>
              <a:ea charset="-128" panose="020B0604030504040204" pitchFamily="50" typeface="メイリオ"/>
            </a:endParaRPr>
          </a:p>
          <a:p>
            <a:pPr>
              <a:spcBef>
                <a:spcPts val="1800"/>
              </a:spcBef>
            </a:pPr>
            <a:r>
              <a:rPr altLang="en-US" b="0" dirty="0" lang="ja-JP" sz="1800">
                <a:latin charset="-128" panose="020B0604030504040204" pitchFamily="50" typeface="メイリオ"/>
                <a:ea charset="-128" panose="020B0604030504040204" pitchFamily="50" typeface="メイリオ"/>
              </a:rPr>
              <a:t>　</a:t>
            </a:r>
            <a:r>
              <a:rPr altLang="en-US" b="0" dirty="0" lang="ja-JP" sz="2000">
                <a:latin charset="-128" panose="020B0604030504040204" pitchFamily="50" typeface="メイリオ"/>
                <a:ea charset="-128" panose="020B0604030504040204" pitchFamily="50" typeface="メイリオ"/>
              </a:rPr>
              <a:t>　・　アカウント数：各校</a:t>
            </a:r>
            <a:r>
              <a:rPr altLang="en-US" dirty="0" lang="ja-JP" sz="2000" u="sng">
                <a:latin charset="-128" panose="020B0604030504040204" pitchFamily="50" typeface="メイリオ"/>
                <a:ea charset="-128" panose="020B0604030504040204" pitchFamily="50" typeface="メイリオ"/>
              </a:rPr>
              <a:t>１つ</a:t>
            </a:r>
            <a:r>
              <a:rPr altLang="en-US" b="0" dirty="0" lang="ja-JP" sz="2000">
                <a:latin charset="-128" panose="020B0604030504040204" pitchFamily="50" typeface="メイリオ"/>
                <a:ea charset="-128" panose="020B0604030504040204" pitchFamily="50" typeface="メイリオ"/>
              </a:rPr>
              <a:t>まで</a:t>
            </a:r>
            <a:r>
              <a:rPr altLang="en-US" b="0" dirty="0" lang="ja-JP" spc="-300" sz="2000">
                <a:latin charset="-128" panose="020B0604030504040204" pitchFamily="50" typeface="メイリオ"/>
                <a:ea charset="-128" panose="020B0604030504040204" pitchFamily="50" typeface="メイリオ"/>
              </a:rPr>
              <a:t>（複数の課程が併設される高校も同様）</a:t>
            </a:r>
            <a:endParaRPr altLang="ja-JP" b="0" dirty="0" lang="en-US" spc="-300" sz="2000">
              <a:latin charset="-128" panose="020B0604030504040204" pitchFamily="50" typeface="メイリオ"/>
              <a:ea charset="-128" panose="020B0604030504040204" pitchFamily="50" typeface="メイリオ"/>
            </a:endParaRPr>
          </a:p>
          <a:p>
            <a:pPr>
              <a:spcBef>
                <a:spcPts val="1800"/>
              </a:spcBef>
            </a:pPr>
            <a:r>
              <a:rPr altLang="en-US" b="0" dirty="0" lang="ja-JP" sz="2000">
                <a:latin charset="-128" panose="020B0604030504040204" pitchFamily="50" typeface="メイリオ"/>
                <a:ea charset="-128" panose="020B0604030504040204" pitchFamily="50" typeface="メイリオ"/>
              </a:rPr>
              <a:t>　　・　各高校のアカウント</a:t>
            </a:r>
            <a:r>
              <a:rPr altLang="ja-JP" b="0" dirty="0" lang="en-US" sz="2000">
                <a:latin charset="-128" panose="020B0604030504040204" pitchFamily="50" typeface="メイリオ"/>
                <a:ea charset="-128" panose="020B0604030504040204" pitchFamily="50" typeface="メイリオ"/>
              </a:rPr>
              <a:t>ID</a:t>
            </a:r>
            <a:r>
              <a:rPr altLang="en-US" b="0" dirty="0" lang="ja-JP" sz="2000">
                <a:latin charset="-128" panose="020B0604030504040204" pitchFamily="50" typeface="メイリオ"/>
                <a:ea charset="-128" panose="020B0604030504040204" pitchFamily="50" typeface="メイリオ"/>
              </a:rPr>
              <a:t>の変更はない。なお、パスワードについて</a:t>
            </a:r>
            <a:endParaRPr altLang="ja-JP" b="0" dirty="0" lang="en-US" sz="2000">
              <a:latin charset="-128" panose="020B0604030504040204" pitchFamily="50" typeface="メイリオ"/>
              <a:ea charset="-128" panose="020B0604030504040204" pitchFamily="50" typeface="メイリオ"/>
            </a:endParaRPr>
          </a:p>
          <a:p>
            <a:pPr>
              <a:spcBef>
                <a:spcPts val="0"/>
              </a:spcBef>
            </a:pPr>
            <a:r>
              <a:rPr altLang="en-US" b="0" dirty="0" lang="ja-JP" sz="2000">
                <a:latin charset="-128" panose="020B0604030504040204" pitchFamily="50" typeface="メイリオ"/>
                <a:ea charset="-128" panose="020B0604030504040204" pitchFamily="50" typeface="メイリオ"/>
              </a:rPr>
              <a:t>　　　は、本年４月以降初めてログインする際に更新を求められるので、</a:t>
            </a:r>
            <a:endParaRPr altLang="ja-JP" b="0" dirty="0" lang="en-US" sz="2000">
              <a:latin charset="-128" panose="020B0604030504040204" pitchFamily="50" typeface="メイリオ"/>
              <a:ea charset="-128" panose="020B0604030504040204" pitchFamily="50" typeface="メイリオ"/>
            </a:endParaRPr>
          </a:p>
          <a:p>
            <a:pPr>
              <a:spcBef>
                <a:spcPts val="0"/>
              </a:spcBef>
            </a:pPr>
            <a:r>
              <a:rPr altLang="en-US" b="0" dirty="0" lang="ja-JP" sz="2000">
                <a:latin charset="-128" panose="020B0604030504040204" pitchFamily="50" typeface="メイリオ"/>
                <a:ea charset="-128" panose="020B0604030504040204" pitchFamily="50" typeface="メイリオ"/>
              </a:rPr>
              <a:t>　　　新たなものを設定する。</a:t>
            </a:r>
            <a:endParaRPr altLang="ja-JP" b="0" dirty="0" lang="en-US" sz="2000">
              <a:latin charset="-128" panose="020B0604030504040204" pitchFamily="50" typeface="メイリオ"/>
              <a:ea charset="-128" panose="020B0604030504040204" pitchFamily="50" typeface="メイリオ"/>
            </a:endParaRPr>
          </a:p>
          <a:p>
            <a:pPr>
              <a:spcBef>
                <a:spcPts val="0"/>
              </a:spcBef>
            </a:pPr>
            <a:endParaRPr altLang="ja-JP" b="0" dirty="0" lang="en-US" sz="1800">
              <a:latin charset="-128" panose="020B0604030504040204" pitchFamily="50" typeface="メイリオ"/>
              <a:ea charset="-128" panose="020B0604030504040204" pitchFamily="50" typeface="メイリオ"/>
            </a:endParaRPr>
          </a:p>
          <a:p>
            <a:pPr>
              <a:spcBef>
                <a:spcPts val="0"/>
              </a:spcBef>
            </a:pPr>
            <a:r>
              <a:rPr altLang="en-US" b="0" dirty="0" lang="ja-JP" sz="1800">
                <a:latin charset="-128" panose="020B0604030504040204" pitchFamily="50" typeface="メイリオ"/>
                <a:ea charset="-128" panose="020B0604030504040204" pitchFamily="50" typeface="メイリオ"/>
              </a:rPr>
              <a:t>　</a:t>
            </a:r>
            <a:r>
              <a:rPr altLang="en-US" b="0" dirty="0" lang="ja-JP" sz="2000">
                <a:latin charset="-128" panose="020B0604030504040204" pitchFamily="50" typeface="メイリオ"/>
                <a:ea charset="-128" panose="020B0604030504040204" pitchFamily="50" typeface="メイリオ"/>
              </a:rPr>
              <a:t>　・　</a:t>
            </a:r>
            <a:r>
              <a:rPr altLang="en-US" b="0" dirty="0" lang="ja-JP" spc="-150" sz="2000">
                <a:latin charset="-128" panose="020B0604030504040204" pitchFamily="50" typeface="メイリオ"/>
                <a:ea charset="-128" panose="020B0604030504040204" pitchFamily="50" typeface="メイリオ"/>
              </a:rPr>
              <a:t>高校専用サイトにアクセスするために利用する</a:t>
            </a:r>
            <a:r>
              <a:rPr altLang="ja-JP" dirty="0" lang="en-US" spc="-150" sz="2000" u="sng">
                <a:solidFill>
                  <a:srgbClr val="FF0000"/>
                </a:solidFill>
                <a:latin charset="-128" panose="020B0604030504040204" pitchFamily="50" typeface="メイリオ"/>
                <a:ea charset="-128" panose="020B0604030504040204" pitchFamily="50" typeface="メイリオ"/>
              </a:rPr>
              <a:t>BASIC</a:t>
            </a:r>
            <a:r>
              <a:rPr altLang="en-US" dirty="0" lang="ja-JP" spc="-150" sz="2000" u="sng">
                <a:solidFill>
                  <a:srgbClr val="FF0000"/>
                </a:solidFill>
                <a:latin charset="-128" panose="020B0604030504040204" pitchFamily="50" typeface="メイリオ"/>
                <a:ea charset="-128" panose="020B0604030504040204" pitchFamily="50" typeface="メイリオ"/>
              </a:rPr>
              <a:t>認証のユーザ</a:t>
            </a:r>
            <a:endParaRPr altLang="ja-JP" dirty="0" lang="en-US" spc="-150" sz="2000" u="sng">
              <a:solidFill>
                <a:srgbClr val="FF0000"/>
              </a:solidFill>
              <a:latin charset="-128" panose="020B0604030504040204" pitchFamily="50" typeface="メイリオ"/>
              <a:ea charset="-128" panose="020B0604030504040204" pitchFamily="50" typeface="メイリオ"/>
            </a:endParaRPr>
          </a:p>
          <a:p>
            <a:pPr>
              <a:spcBef>
                <a:spcPts val="0"/>
              </a:spcBef>
            </a:pPr>
            <a:r>
              <a:rPr altLang="en-US" dirty="0" lang="ja-JP" spc="-150" sz="2000">
                <a:solidFill>
                  <a:srgbClr val="FF0000"/>
                </a:solidFill>
                <a:latin charset="-128" panose="020B0604030504040204" pitchFamily="50" typeface="メイリオ"/>
                <a:ea charset="-128" panose="020B0604030504040204" pitchFamily="50" typeface="メイリオ"/>
              </a:rPr>
              <a:t>　　　</a:t>
            </a:r>
            <a:r>
              <a:rPr altLang="en-US" dirty="0" lang="ja-JP" spc="-150" sz="2000" u="sng">
                <a:solidFill>
                  <a:srgbClr val="FF0000"/>
                </a:solidFill>
                <a:latin charset="-128" panose="020B0604030504040204" pitchFamily="50" typeface="メイリオ"/>
                <a:ea charset="-128" panose="020B0604030504040204" pitchFamily="50" typeface="メイリオ"/>
              </a:rPr>
              <a:t>名・パスワードは毎年変更される</a:t>
            </a:r>
            <a:r>
              <a:rPr altLang="en-US" dirty="0" lang="ja-JP" spc="-150" sz="2000" u="sng">
                <a:latin charset="-128" panose="020B0604030504040204" pitchFamily="50" typeface="メイリオ"/>
                <a:ea charset="-128" panose="020B0604030504040204" pitchFamily="50" typeface="メイリオ"/>
              </a:rPr>
              <a:t>（</a:t>
            </a:r>
            <a:r>
              <a:rPr altLang="ja-JP" dirty="0" lang="en-US" spc="-150" sz="2000" u="sng">
                <a:latin charset="-128" panose="020B0604030504040204" pitchFamily="50" typeface="メイリオ"/>
                <a:ea charset="-128" panose="020B0604030504040204" pitchFamily="50" typeface="メイリオ"/>
              </a:rPr>
              <a:t>BASIC</a:t>
            </a:r>
            <a:r>
              <a:rPr altLang="en-US" dirty="0" lang="ja-JP" spc="-150" sz="2000" u="sng">
                <a:latin charset="-128" panose="020B0604030504040204" pitchFamily="50" typeface="メイリオ"/>
                <a:ea charset="-128" panose="020B0604030504040204" pitchFamily="50" typeface="メイリオ"/>
              </a:rPr>
              <a:t>認証はすべての高校共通）。</a:t>
            </a:r>
            <a:endParaRPr altLang="ja-JP" dirty="0" lang="en-US" spc="-150" sz="2000" u="sng">
              <a:latin charset="-128" panose="020B0604030504040204" pitchFamily="50" typeface="メイリオ"/>
              <a:ea charset="-128" panose="020B0604030504040204" pitchFamily="50" typeface="メイリオ"/>
            </a:endParaRPr>
          </a:p>
          <a:p>
            <a:pPr>
              <a:spcBef>
                <a:spcPts val="0"/>
              </a:spcBef>
            </a:pPr>
            <a:r>
              <a:rPr altLang="en-US" dirty="0" lang="ja-JP" sz="2000">
                <a:latin charset="-128" panose="020B0604030504040204" pitchFamily="50" typeface="メイリオ"/>
                <a:ea charset="-128" panose="020B0604030504040204" pitchFamily="50" typeface="メイリオ"/>
              </a:rPr>
              <a:t>　　　　</a:t>
            </a:r>
            <a:r>
              <a:rPr altLang="ja-JP" b="0" dirty="0" lang="en-US" sz="2000">
                <a:latin charset="-128" panose="020B0604030504040204" pitchFamily="50" typeface="メイリオ"/>
                <a:ea charset="-128" panose="020B0604030504040204" pitchFamily="50" typeface="メイリオ"/>
              </a:rPr>
              <a:t>9</a:t>
            </a:r>
            <a:r>
              <a:rPr altLang="en-US" b="0" dirty="0" lang="ja-JP" sz="2000">
                <a:latin charset="-128" panose="020B0604030504040204" pitchFamily="50" typeface="メイリオ"/>
                <a:ea charset="-128" panose="020B0604030504040204" pitchFamily="50" typeface="メイリオ"/>
              </a:rPr>
              <a:t>月中旬までに変更を予定しており、</a:t>
            </a:r>
            <a:r>
              <a:rPr altLang="ja-JP" b="0" dirty="0" lang="en-US" sz="2000">
                <a:latin charset="-128" panose="020B0604030504040204" pitchFamily="50" typeface="メイリオ"/>
                <a:ea charset="-128" panose="020B0604030504040204" pitchFamily="50" typeface="メイリオ"/>
              </a:rPr>
              <a:t>8</a:t>
            </a:r>
            <a:r>
              <a:rPr altLang="en-US" b="0" dirty="0" lang="ja-JP" sz="2000">
                <a:latin charset="-128" panose="020B0604030504040204" pitchFamily="50" typeface="メイリオ"/>
                <a:ea charset="-128" panose="020B0604030504040204" pitchFamily="50" typeface="メイリオ"/>
              </a:rPr>
              <a:t>月末にメールにて</a:t>
            </a:r>
            <a:r>
              <a:rPr altLang="ja-JP" b="0" dirty="0" lang="en-US" sz="2000">
                <a:latin charset="-128" panose="020B0604030504040204" pitchFamily="50" typeface="メイリオ"/>
                <a:ea charset="-128" panose="020B0604030504040204" pitchFamily="50" typeface="メイリオ"/>
              </a:rPr>
              <a:t>BASIC</a:t>
            </a:r>
          </a:p>
          <a:p>
            <a:pPr>
              <a:spcBef>
                <a:spcPts val="0"/>
              </a:spcBef>
            </a:pPr>
            <a:r>
              <a:rPr altLang="en-US" b="0" dirty="0" lang="ja-JP" sz="2000">
                <a:latin charset="-128" panose="020B0604030504040204" pitchFamily="50" typeface="メイリオ"/>
                <a:ea charset="-128" panose="020B0604030504040204" pitchFamily="50" typeface="メイリオ"/>
              </a:rPr>
              <a:t>　　　認証の新たなユーザー名・パスワードを送付する予定</a:t>
            </a:r>
            <a:r>
              <a:rPr altLang="en-US" dirty="0" lang="ja-JP" sz="2000">
                <a:latin charset="-128" panose="020B0604030504040204" pitchFamily="50" typeface="メイリオ"/>
                <a:ea charset="-128" panose="020B0604030504040204" pitchFamily="50" typeface="メイリオ"/>
              </a:rPr>
              <a:t>。 </a:t>
            </a:r>
            <a:endParaRPr altLang="ja-JP" dirty="0" lang="en-US" sz="2000">
              <a:latin charset="-128" panose="020B0604030504040204" pitchFamily="50" typeface="メイリオ"/>
              <a:ea charset="-128" panose="020B0604030504040204" pitchFamily="50" typeface="メイリオ"/>
            </a:endParaRPr>
          </a:p>
          <a:p>
            <a:pPr>
              <a:spcBef>
                <a:spcPts val="0"/>
              </a:spcBef>
            </a:pPr>
            <a:r>
              <a:rPr altLang="en-US" b="0" dirty="0" lang="ja-JP" sz="2000">
                <a:latin charset="-128" panose="020B0604030504040204" pitchFamily="50" typeface="メイリオ"/>
                <a:ea charset="-128" panose="020B0604030504040204" pitchFamily="50" typeface="メイリオ"/>
              </a:rPr>
              <a:t>　　　</a:t>
            </a:r>
            <a:r>
              <a:rPr altLang="en-US" dirty="0" lang="ja-JP" sz="2000">
                <a:latin charset="-128" panose="020B0604030504040204" pitchFamily="50" typeface="メイリオ"/>
                <a:ea charset="-128" panose="020B0604030504040204" pitchFamily="50" typeface="メイリオ"/>
              </a:rPr>
              <a:t>　</a:t>
            </a:r>
            <a:r>
              <a:rPr altLang="en-US" b="0" dirty="0" lang="ja-JP" sz="2000">
                <a:latin charset="-128" panose="020B0604030504040204" pitchFamily="50" typeface="メイリオ"/>
                <a:ea charset="-128" panose="020B0604030504040204" pitchFamily="50" typeface="メイリオ"/>
              </a:rPr>
              <a:t>なお、</a:t>
            </a:r>
            <a:r>
              <a:rPr altLang="en-US" dirty="0" lang="ja-JP" sz="2000" u="sng">
                <a:latin charset="-128" panose="020B0604030504040204" pitchFamily="50" typeface="メイリオ"/>
                <a:ea charset="-128" panose="020B0604030504040204" pitchFamily="50" typeface="メイリオ"/>
              </a:rPr>
              <a:t>高校専用サイトの一番目に登録されているメールアドレス</a:t>
            </a:r>
            <a:endParaRPr altLang="ja-JP" dirty="0" lang="en-US" sz="2000" u="sng">
              <a:latin charset="-128" panose="020B0604030504040204" pitchFamily="50" typeface="メイリオ"/>
              <a:ea charset="-128" panose="020B0604030504040204" pitchFamily="50" typeface="メイリオ"/>
            </a:endParaRPr>
          </a:p>
          <a:p>
            <a:pPr>
              <a:spcBef>
                <a:spcPts val="0"/>
              </a:spcBef>
            </a:pPr>
            <a:r>
              <a:rPr altLang="en-US" dirty="0" lang="ja-JP" sz="2000">
                <a:latin charset="-128" panose="020B0604030504040204" pitchFamily="50" typeface="メイリオ"/>
                <a:ea charset="-128" panose="020B0604030504040204" pitchFamily="50" typeface="メイリオ"/>
              </a:rPr>
              <a:t>　　　</a:t>
            </a:r>
            <a:r>
              <a:rPr altLang="en-US" dirty="0" lang="ja-JP" sz="2000" u="sng">
                <a:latin charset="-128" panose="020B0604030504040204" pitchFamily="50" typeface="メイリオ"/>
                <a:ea charset="-128" panose="020B0604030504040204" pitchFamily="50" typeface="メイリオ"/>
              </a:rPr>
              <a:t>のみに送付するため、メールアドレスの変更が必要な場合は、</a:t>
            </a:r>
            <a:r>
              <a:rPr altLang="ja-JP" dirty="0" lang="en-US" sz="2000" u="sng">
                <a:latin charset="-128" panose="020B0604030504040204" pitchFamily="50" typeface="メイリオ"/>
                <a:ea charset="-128" panose="020B0604030504040204" pitchFamily="50" typeface="メイリオ"/>
              </a:rPr>
              <a:t>8</a:t>
            </a:r>
            <a:r>
              <a:rPr altLang="en-US" dirty="0" lang="ja-JP" sz="2000" u="sng">
                <a:latin charset="-128" panose="020B0604030504040204" pitchFamily="50" typeface="メイリオ"/>
                <a:ea charset="-128" panose="020B0604030504040204" pitchFamily="50" typeface="メイリオ"/>
              </a:rPr>
              <a:t>月</a:t>
            </a:r>
            <a:endParaRPr altLang="ja-JP" dirty="0" lang="en-US" sz="2000" u="sng">
              <a:latin charset="-128" panose="020B0604030504040204" pitchFamily="50" typeface="メイリオ"/>
              <a:ea charset="-128" panose="020B0604030504040204" pitchFamily="50" typeface="メイリオ"/>
            </a:endParaRPr>
          </a:p>
          <a:p>
            <a:pPr>
              <a:spcBef>
                <a:spcPts val="0"/>
              </a:spcBef>
            </a:pPr>
            <a:r>
              <a:rPr altLang="en-US" dirty="0" lang="ja-JP" sz="2000">
                <a:latin charset="-128" panose="020B0604030504040204" pitchFamily="50" typeface="メイリオ"/>
                <a:ea charset="-128" panose="020B0604030504040204" pitchFamily="50" typeface="メイリオ"/>
              </a:rPr>
              <a:t>　　　</a:t>
            </a:r>
            <a:r>
              <a:rPr altLang="en-US" dirty="0" lang="ja-JP" sz="2000" u="sng">
                <a:latin charset="-128" panose="020B0604030504040204" pitchFamily="50" typeface="メイリオ"/>
                <a:ea charset="-128" panose="020B0604030504040204" pitchFamily="50" typeface="メイリオ"/>
              </a:rPr>
              <a:t>中旬までに変更しておくこと。</a:t>
            </a:r>
            <a:endParaRPr altLang="ja-JP" b="0" dirty="0" lang="en-US" sz="2000">
              <a:latin typeface="+mn-ea"/>
            </a:endParaRPr>
          </a:p>
          <a:p>
            <a:pPr>
              <a:spcBef>
                <a:spcPts val="0"/>
              </a:spcBef>
            </a:pPr>
            <a:endParaRPr altLang="ja-JP" b="0" dirty="0" lang="en-US" sz="2000">
              <a:highlight>
                <a:srgbClr val="FFFF00"/>
              </a:highlight>
              <a:latin typeface="+mn-ea"/>
            </a:endParaRPr>
          </a:p>
        </p:txBody>
      </p:sp>
    </p:spTree>
    <p:extLst>
      <p:ext uri="{BB962C8B-B14F-4D97-AF65-F5344CB8AC3E}">
        <p14:creationId xmlns:p14="http://schemas.microsoft.com/office/powerpoint/2010/main" val="3245316832"/>
      </p:ext>
    </p:extLst>
  </p:cSld>
  <p:clrMapOvr>
    <a:masterClrMapping/>
  </p:clrMapOvr>
  <mc:AlternateContent xmlns:mc="http://schemas.openxmlformats.org/markup-compatibility/2006" xmlns:p14="http://schemas.microsoft.com/office/powerpoint/2010/main">
    <mc:Choice Requires="p14">
      <p:transition p14:dur="250">
        <p:fade/>
      </p:transition>
    </mc:Choice>
    <mc:Fallback>
      <p:transition>
        <p:fade/>
      </p:transition>
    </mc:Fallback>
  </mc:AlternateContent>
</p:sld>
</file>

<file path=ppt/slides/slide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10" name="テキスト ボックス 2"/>
          <p:cNvSpPr txBox="1">
            <a:spLocks noChangeArrowheads="1"/>
          </p:cNvSpPr>
          <p:nvPr/>
        </p:nvSpPr>
        <p:spPr bwMode="auto">
          <a:xfrm>
            <a:off x="179512" y="111906"/>
            <a:ext cx="3510845" cy="5301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b="1" kumimoji="1" sz="1300">
                <a:solidFill>
                  <a:schemeClr val="tx1"/>
                </a:solidFill>
                <a:latin charset="0" typeface="Arial"/>
                <a:ea charset="-128" pitchFamily="50" typeface="ＭＳ Ｐゴシック"/>
              </a:defRPr>
            </a:lvl1pPr>
            <a:lvl2pPr eaLnBrk="0" hangingPunct="0" indent="-285750" marL="742950">
              <a:defRPr b="1" kumimoji="1" sz="1300">
                <a:solidFill>
                  <a:schemeClr val="tx1"/>
                </a:solidFill>
                <a:latin charset="0" typeface="Arial"/>
                <a:ea charset="-128" pitchFamily="50" typeface="ＭＳ Ｐゴシック"/>
              </a:defRPr>
            </a:lvl2pPr>
            <a:lvl3pPr eaLnBrk="0" hangingPunct="0" indent="-228600" marL="1143000">
              <a:defRPr b="1" kumimoji="1" sz="1300">
                <a:solidFill>
                  <a:schemeClr val="tx1"/>
                </a:solidFill>
                <a:latin charset="0" typeface="Arial"/>
                <a:ea charset="-128" pitchFamily="50" typeface="ＭＳ Ｐゴシック"/>
              </a:defRPr>
            </a:lvl3pPr>
            <a:lvl4pPr eaLnBrk="0" hangingPunct="0" indent="-228600" marL="1600200">
              <a:defRPr b="1" kumimoji="1" sz="1300">
                <a:solidFill>
                  <a:schemeClr val="tx1"/>
                </a:solidFill>
                <a:latin charset="0" typeface="Arial"/>
                <a:ea charset="-128" pitchFamily="50" typeface="ＭＳ Ｐゴシック"/>
              </a:defRPr>
            </a:lvl4pPr>
            <a:lvl5pPr eaLnBrk="0" hangingPunct="0" indent="-228600" marL="2057400">
              <a:defRPr b="1" kumimoji="1" sz="1300">
                <a:solidFill>
                  <a:schemeClr val="tx1"/>
                </a:solidFill>
                <a:latin charset="0" typeface="Arial"/>
                <a:ea charset="-128" pitchFamily="50" typeface="ＭＳ Ｐゴシック"/>
              </a:defRPr>
            </a:lvl5pPr>
            <a:lvl6pPr eaLnBrk="0" fontAlgn="ctr" hangingPunct="0" indent="-228600" marL="2514600">
              <a:spcBef>
                <a:spcPct val="0"/>
              </a:spcBef>
              <a:spcAft>
                <a:spcPct val="0"/>
              </a:spcAft>
              <a:defRPr b="1" kumimoji="1" sz="1300">
                <a:solidFill>
                  <a:schemeClr val="tx1"/>
                </a:solidFill>
                <a:latin charset="0" typeface="Arial"/>
                <a:ea charset="-128" pitchFamily="50" typeface="ＭＳ Ｐゴシック"/>
              </a:defRPr>
            </a:lvl6pPr>
            <a:lvl7pPr eaLnBrk="0" fontAlgn="ctr" hangingPunct="0" indent="-228600" marL="2971800">
              <a:spcBef>
                <a:spcPct val="0"/>
              </a:spcBef>
              <a:spcAft>
                <a:spcPct val="0"/>
              </a:spcAft>
              <a:defRPr b="1" kumimoji="1" sz="1300">
                <a:solidFill>
                  <a:schemeClr val="tx1"/>
                </a:solidFill>
                <a:latin charset="0" typeface="Arial"/>
                <a:ea charset="-128" pitchFamily="50" typeface="ＭＳ Ｐゴシック"/>
              </a:defRPr>
            </a:lvl7pPr>
            <a:lvl8pPr eaLnBrk="0" fontAlgn="ctr" hangingPunct="0" indent="-228600" marL="3429000">
              <a:spcBef>
                <a:spcPct val="0"/>
              </a:spcBef>
              <a:spcAft>
                <a:spcPct val="0"/>
              </a:spcAft>
              <a:defRPr b="1" kumimoji="1" sz="1300">
                <a:solidFill>
                  <a:schemeClr val="tx1"/>
                </a:solidFill>
                <a:latin charset="0" typeface="Arial"/>
                <a:ea charset="-128" pitchFamily="50" typeface="ＭＳ Ｐゴシック"/>
              </a:defRPr>
            </a:lvl8pPr>
            <a:lvl9pPr eaLnBrk="0" fontAlgn="ctr" hangingPunct="0" indent="-228600" marL="3886200">
              <a:spcBef>
                <a:spcPct val="0"/>
              </a:spcBef>
              <a:spcAft>
                <a:spcPct val="0"/>
              </a:spcAft>
              <a:defRPr b="1" kumimoji="1" sz="1300">
                <a:solidFill>
                  <a:schemeClr val="tx1"/>
                </a:solidFill>
                <a:latin charset="0" typeface="Arial"/>
                <a:ea charset="-128" pitchFamily="50" typeface="ＭＳ Ｐゴシック"/>
              </a:defRPr>
            </a:lvl9pPr>
          </a:lstStyle>
          <a:p>
            <a:pPr eaLnBrk="1" hangingPunct="1"/>
            <a:r>
              <a:rPr altLang="en-US" dirty="0" lang="ja-JP" sz="2845" u="sng">
                <a:latin charset="-128" panose="020B0604030504040204" pitchFamily="50" typeface="メイリオ"/>
                <a:ea charset="-128" panose="020B0604030504040204" pitchFamily="50" typeface="メイリオ"/>
              </a:rPr>
              <a:t>本日の説明内容</a:t>
            </a:r>
          </a:p>
        </p:txBody>
      </p:sp>
      <p:sp>
        <p:nvSpPr>
          <p:cNvPr id="2" name="スライド番号プレースホルダー 1"/>
          <p:cNvSpPr>
            <a:spLocks noGrp="1"/>
          </p:cNvSpPr>
          <p:nvPr>
            <p:ph idx="12" sz="quarter" type="sldNum"/>
          </p:nvPr>
        </p:nvSpPr>
        <p:spPr/>
        <p:txBody>
          <a:bodyPr/>
          <a:lstStyle/>
          <a:p>
            <a:pPr>
              <a:defRPr/>
            </a:pPr>
            <a:fld id="{A5FC43D3-E852-43EC-AE93-3E2D89435DA5}" type="slidenum">
              <a:rPr altLang="ja-JP" lang="en-US" smtClean="0"/>
              <a:pPr>
                <a:defRPr/>
              </a:pPr>
              <a:t>2</a:t>
            </a:fld>
            <a:endParaRPr altLang="ja-JP" dirty="0" lang="en-US"/>
          </a:p>
        </p:txBody>
      </p:sp>
      <p:sp>
        <p:nvSpPr>
          <p:cNvPr id="9" name="テキスト ボックス 4"/>
          <p:cNvSpPr txBox="1">
            <a:spLocks noChangeArrowheads="1"/>
          </p:cNvSpPr>
          <p:nvPr/>
        </p:nvSpPr>
        <p:spPr bwMode="auto">
          <a:xfrm>
            <a:off x="564339" y="1714428"/>
            <a:ext cx="8267927" cy="2201108"/>
          </a:xfrm>
          <a:prstGeom prst="rect">
            <a:avLst/>
          </a:prstGeom>
          <a:solidFill>
            <a:srgbClr val="DDF2FF"/>
          </a:solidFill>
          <a:ln w="38100">
            <a:noFill/>
            <a:miter lim="800000"/>
            <a:headEnd/>
            <a:tailEnd/>
          </a:ln>
          <a:extLst/>
        </p:spPr>
        <p:txBody>
          <a:bodyPr anchor="ctr" wrap="square">
            <a:spAutoFit/>
          </a:bodyPr>
          <a:lstStyle>
            <a:lvl1pPr eaLnBrk="0" hangingPunct="0">
              <a:defRPr b="1" kumimoji="1" sz="1300">
                <a:solidFill>
                  <a:schemeClr val="tx1"/>
                </a:solidFill>
                <a:latin charset="0" typeface="Arial"/>
                <a:ea charset="-128" pitchFamily="50" typeface="ＭＳ Ｐゴシック"/>
              </a:defRPr>
            </a:lvl1pPr>
            <a:lvl2pPr eaLnBrk="0" hangingPunct="0" indent="-285750" marL="742950">
              <a:defRPr b="1" kumimoji="1" sz="1300">
                <a:solidFill>
                  <a:schemeClr val="tx1"/>
                </a:solidFill>
                <a:latin charset="0" typeface="Arial"/>
                <a:ea charset="-128" pitchFamily="50" typeface="ＭＳ Ｐゴシック"/>
              </a:defRPr>
            </a:lvl2pPr>
            <a:lvl3pPr eaLnBrk="0" hangingPunct="0" indent="-228600" marL="1143000">
              <a:defRPr b="1" kumimoji="1" sz="1300">
                <a:solidFill>
                  <a:schemeClr val="tx1"/>
                </a:solidFill>
                <a:latin charset="0" typeface="Arial"/>
                <a:ea charset="-128" pitchFamily="50" typeface="ＭＳ Ｐゴシック"/>
              </a:defRPr>
            </a:lvl3pPr>
            <a:lvl4pPr eaLnBrk="0" hangingPunct="0" indent="-228600" marL="1600200">
              <a:defRPr b="1" kumimoji="1" sz="1300">
                <a:solidFill>
                  <a:schemeClr val="tx1"/>
                </a:solidFill>
                <a:latin charset="0" typeface="Arial"/>
                <a:ea charset="-128" pitchFamily="50" typeface="ＭＳ Ｐゴシック"/>
              </a:defRPr>
            </a:lvl4pPr>
            <a:lvl5pPr eaLnBrk="0" hangingPunct="0" indent="-228600" marL="2057400">
              <a:defRPr b="1" kumimoji="1" sz="1300">
                <a:solidFill>
                  <a:schemeClr val="tx1"/>
                </a:solidFill>
                <a:latin charset="0" typeface="Arial"/>
                <a:ea charset="-128" pitchFamily="50" typeface="ＭＳ Ｐゴシック"/>
              </a:defRPr>
            </a:lvl5pPr>
            <a:lvl6pPr eaLnBrk="0" fontAlgn="ctr" hangingPunct="0" indent="-228600" marL="2514600">
              <a:spcBef>
                <a:spcPct val="0"/>
              </a:spcBef>
              <a:spcAft>
                <a:spcPct val="0"/>
              </a:spcAft>
              <a:defRPr b="1" kumimoji="1" sz="1300">
                <a:solidFill>
                  <a:schemeClr val="tx1"/>
                </a:solidFill>
                <a:latin charset="0" typeface="Arial"/>
                <a:ea charset="-128" pitchFamily="50" typeface="ＭＳ Ｐゴシック"/>
              </a:defRPr>
            </a:lvl6pPr>
            <a:lvl7pPr eaLnBrk="0" fontAlgn="ctr" hangingPunct="0" indent="-228600" marL="2971800">
              <a:spcBef>
                <a:spcPct val="0"/>
              </a:spcBef>
              <a:spcAft>
                <a:spcPct val="0"/>
              </a:spcAft>
              <a:defRPr b="1" kumimoji="1" sz="1300">
                <a:solidFill>
                  <a:schemeClr val="tx1"/>
                </a:solidFill>
                <a:latin charset="0" typeface="Arial"/>
                <a:ea charset="-128" pitchFamily="50" typeface="ＭＳ Ｐゴシック"/>
              </a:defRPr>
            </a:lvl7pPr>
            <a:lvl8pPr eaLnBrk="0" fontAlgn="ctr" hangingPunct="0" indent="-228600" marL="3429000">
              <a:spcBef>
                <a:spcPct val="0"/>
              </a:spcBef>
              <a:spcAft>
                <a:spcPct val="0"/>
              </a:spcAft>
              <a:defRPr b="1" kumimoji="1" sz="1300">
                <a:solidFill>
                  <a:schemeClr val="tx1"/>
                </a:solidFill>
                <a:latin charset="0" typeface="Arial"/>
                <a:ea charset="-128" pitchFamily="50" typeface="ＭＳ Ｐゴシック"/>
              </a:defRPr>
            </a:lvl8pPr>
            <a:lvl9pPr eaLnBrk="0" fontAlgn="ctr" hangingPunct="0" indent="-228600" marL="3886200">
              <a:spcBef>
                <a:spcPct val="0"/>
              </a:spcBef>
              <a:spcAft>
                <a:spcPct val="0"/>
              </a:spcAft>
              <a:defRPr b="1" kumimoji="1" sz="1300">
                <a:solidFill>
                  <a:schemeClr val="tx1"/>
                </a:solidFill>
                <a:latin charset="0" typeface="Arial"/>
                <a:ea charset="-128" pitchFamily="50" typeface="ＭＳ Ｐゴシック"/>
              </a:defRPr>
            </a:lvl9pPr>
          </a:lstStyle>
          <a:p>
            <a:pPr algn="dist" eaLnBrk="1" hangingPunct="1">
              <a:spcBef>
                <a:spcPts val="600"/>
              </a:spcBef>
              <a:tabLst>
                <a:tab algn="l" pos="7196051"/>
              </a:tabLst>
            </a:pPr>
            <a:r>
              <a:rPr altLang="en-US" dirty="0" lang="ja-JP" sz="1800">
                <a:latin charset="-128" panose="020B0604030504040204" pitchFamily="50" typeface="メイリオ"/>
                <a:ea charset="-128" panose="020B0604030504040204" pitchFamily="50" typeface="メイリオ"/>
              </a:rPr>
              <a:t>１　出願　・・・・・・・・・・・・・・・・・・・・・・・・ スライド ４</a:t>
            </a:r>
            <a:endParaRPr altLang="ja-JP" dirty="0" lang="en-US" sz="1800">
              <a:latin charset="-128" panose="020B0604030504040204" pitchFamily="50" typeface="メイリオ"/>
              <a:ea charset="-128" panose="020B0604030504040204" pitchFamily="50" typeface="メイリオ"/>
            </a:endParaRPr>
          </a:p>
          <a:p>
            <a:pPr algn="dist" eaLnBrk="1" hangingPunct="1">
              <a:spcBef>
                <a:spcPts val="600"/>
              </a:spcBef>
              <a:tabLst>
                <a:tab algn="l" pos="7196051"/>
              </a:tabLst>
            </a:pPr>
            <a:r>
              <a:rPr altLang="en-US" dirty="0" lang="ja-JP" sz="1800">
                <a:latin charset="-128" panose="020B0604030504040204" pitchFamily="50" typeface="メイリオ"/>
                <a:ea charset="-128" panose="020B0604030504040204" pitchFamily="50" typeface="メイリオ"/>
              </a:rPr>
              <a:t>２　出願内容の確認・訂正　・・・・・・・・・・・・・・・・ スライド</a:t>
            </a:r>
            <a:r>
              <a:rPr altLang="ja-JP" dirty="0" lang="en-US" sz="1800">
                <a:latin charset="-128" panose="020B0604030504040204" pitchFamily="50" typeface="メイリオ"/>
                <a:ea charset="-128" panose="020B0604030504040204" pitchFamily="50" typeface="メイリオ"/>
              </a:rPr>
              <a:t>11</a:t>
            </a:r>
          </a:p>
          <a:p>
            <a:pPr algn="dist" eaLnBrk="1" hangingPunct="1">
              <a:spcBef>
                <a:spcPts val="600"/>
              </a:spcBef>
              <a:tabLst>
                <a:tab algn="l" pos="7196051"/>
              </a:tabLst>
            </a:pPr>
            <a:r>
              <a:rPr altLang="en-US" dirty="0" lang="ja-JP" sz="1800">
                <a:latin charset="-128" panose="020B0604030504040204" pitchFamily="50" typeface="メイリオ"/>
                <a:ea charset="-128" panose="020B0604030504040204" pitchFamily="50" typeface="メイリオ"/>
              </a:rPr>
              <a:t>３　受験票の取得　・・・・・・・・・・・・・・・・・・・・ スライド</a:t>
            </a:r>
            <a:r>
              <a:rPr altLang="ja-JP" dirty="0" lang="en-US" sz="1800">
                <a:latin charset="-128" panose="020B0604030504040204" pitchFamily="50" typeface="メイリオ"/>
                <a:ea charset="-128" panose="020B0604030504040204" pitchFamily="50" typeface="メイリオ"/>
              </a:rPr>
              <a:t>12</a:t>
            </a:r>
          </a:p>
          <a:p>
            <a:pPr algn="dist" eaLnBrk="1" hangingPunct="1">
              <a:spcBef>
                <a:spcPts val="600"/>
              </a:spcBef>
              <a:tabLst>
                <a:tab algn="l" pos="7196051"/>
              </a:tabLst>
            </a:pPr>
            <a:r>
              <a:rPr altLang="en-US" dirty="0" lang="ja-JP" sz="1800">
                <a:latin charset="-128" panose="020B0604030504040204" pitchFamily="50" typeface="メイリオ"/>
                <a:ea charset="-128" panose="020B0604030504040204" pitchFamily="50" typeface="メイリオ"/>
              </a:rPr>
              <a:t>４　志望大学への出願等に係る手続　・・・・・・・・・・・・ スライド</a:t>
            </a:r>
            <a:r>
              <a:rPr altLang="ja-JP" dirty="0" lang="en-US" sz="1800">
                <a:latin charset="-128" panose="020B0604030504040204" pitchFamily="50" typeface="メイリオ"/>
                <a:ea charset="-128" panose="020B0604030504040204" pitchFamily="50" typeface="メイリオ"/>
              </a:rPr>
              <a:t>13</a:t>
            </a:r>
          </a:p>
          <a:p>
            <a:pPr algn="dist" eaLnBrk="1" hangingPunct="1">
              <a:spcBef>
                <a:spcPts val="600"/>
              </a:spcBef>
              <a:tabLst>
                <a:tab algn="l" pos="7196051"/>
              </a:tabLst>
            </a:pPr>
            <a:r>
              <a:rPr altLang="en-US" dirty="0" lang="ja-JP" sz="1800">
                <a:latin charset="-128" panose="020B0604030504040204" pitchFamily="50" typeface="メイリオ"/>
                <a:ea charset="-128" panose="020B0604030504040204" pitchFamily="50" typeface="メイリオ"/>
              </a:rPr>
              <a:t>５　成績の閲覧　・・・・・・・・・・・・・・・・・・・・・ スライド</a:t>
            </a:r>
            <a:r>
              <a:rPr altLang="ja-JP" dirty="0" lang="en-US" sz="1800">
                <a:latin charset="-128" panose="020B0604030504040204" pitchFamily="50" typeface="メイリオ"/>
                <a:ea charset="-128" panose="020B0604030504040204" pitchFamily="50" typeface="メイリオ"/>
              </a:rPr>
              <a:t>14</a:t>
            </a:r>
          </a:p>
          <a:p>
            <a:pPr eaLnBrk="1" hangingPunct="1">
              <a:spcBef>
                <a:spcPts val="600"/>
              </a:spcBef>
              <a:tabLst>
                <a:tab algn="l" pos="7196051"/>
              </a:tabLst>
            </a:pPr>
            <a:r>
              <a:rPr altLang="en-US" dirty="0" lang="ja-JP" sz="1800">
                <a:latin charset="-128" panose="020B0604030504040204" pitchFamily="50" typeface="メイリオ"/>
                <a:ea charset="-128" panose="020B0604030504040204" pitchFamily="50" typeface="メイリオ"/>
              </a:rPr>
              <a:t>６　出願サイト操作マニュアルについて・・・・・・・・・・・   スライド</a:t>
            </a:r>
            <a:r>
              <a:rPr altLang="ja-JP" dirty="0" lang="en-US" sz="1800">
                <a:latin charset="-128" panose="020B0604030504040204" pitchFamily="50" typeface="メイリオ"/>
                <a:ea charset="-128" panose="020B0604030504040204" pitchFamily="50" typeface="メイリオ"/>
              </a:rPr>
              <a:t>15</a:t>
            </a:r>
          </a:p>
        </p:txBody>
      </p:sp>
      <p:sp>
        <p:nvSpPr>
          <p:cNvPr id="5" name="角丸四角形 4">
            <a:extLst>
              <a:ext uri="{FF2B5EF4-FFF2-40B4-BE49-F238E27FC236}">
                <a16:creationId xmlns:a16="http://schemas.microsoft.com/office/drawing/2014/main" id="{AD375D90-D46B-45E7-A5AF-B98809D9D814}"/>
              </a:ext>
            </a:extLst>
          </p:cNvPr>
          <p:cNvSpPr>
            <a:spLocks noChangeArrowheads="1"/>
          </p:cNvSpPr>
          <p:nvPr/>
        </p:nvSpPr>
        <p:spPr bwMode="auto">
          <a:xfrm>
            <a:off x="284818" y="859782"/>
            <a:ext cx="8574362" cy="442035"/>
          </a:xfrm>
          <a:prstGeom prst="rect">
            <a:avLst/>
          </a:prstGeom>
          <a:solidFill>
            <a:srgbClr val="FFFFCC"/>
          </a:solidFill>
          <a:ln algn="ctr" w="19050">
            <a:noFill/>
            <a:round/>
            <a:headEnd/>
            <a:tailEnd/>
          </a:ln>
        </p:spPr>
        <p:txBody>
          <a:bodyPr anchor="ctr" bIns="36000" tIns="36000" wrap="square">
            <a:spAutoFit/>
          </a:bodyPr>
          <a:lstStyle/>
          <a:p>
            <a:r>
              <a:rPr altLang="ja-JP" dirty="0" lang="en-US" sz="2400">
                <a:solidFill>
                  <a:srgbClr val="000000"/>
                </a:solidFill>
                <a:latin charset="-128" panose="020B0604030504040204" pitchFamily="50" typeface="メイリオ"/>
                <a:ea charset="-128" panose="020B0604030504040204" pitchFamily="50" typeface="メイリオ"/>
              </a:rPr>
              <a:t>Ⅰ</a:t>
            </a:r>
            <a:r>
              <a:rPr altLang="en-US" dirty="0" lang="ja-JP" sz="2400">
                <a:solidFill>
                  <a:srgbClr val="000000"/>
                </a:solidFill>
                <a:latin charset="-128" panose="020B0604030504040204" pitchFamily="50" typeface="メイリオ"/>
                <a:ea charset="-128" panose="020B0604030504040204" pitchFamily="50" typeface="メイリオ"/>
              </a:rPr>
              <a:t>　</a:t>
            </a:r>
            <a:r>
              <a:rPr altLang="en-US" dirty="0" lang="ja-JP" sz="2400">
                <a:latin charset="-128" panose="020B0604030504040204" pitchFamily="50" typeface="メイリオ"/>
                <a:ea charset="-128" panose="020B0604030504040204" pitchFamily="50" typeface="メイリオ"/>
              </a:rPr>
              <a:t>出願から成績の閲覧までの流れ</a:t>
            </a:r>
          </a:p>
        </p:txBody>
      </p:sp>
      <p:sp>
        <p:nvSpPr>
          <p:cNvPr id="6" name="角丸四角形 4">
            <a:extLst>
              <a:ext uri="{FF2B5EF4-FFF2-40B4-BE49-F238E27FC236}">
                <a16:creationId xmlns:a16="http://schemas.microsoft.com/office/drawing/2014/main" id="{77255C1F-61EE-4424-A722-414EA01172B3}"/>
              </a:ext>
            </a:extLst>
          </p:cNvPr>
          <p:cNvSpPr>
            <a:spLocks noChangeArrowheads="1"/>
          </p:cNvSpPr>
          <p:nvPr/>
        </p:nvSpPr>
        <p:spPr bwMode="auto">
          <a:xfrm>
            <a:off x="289081" y="5105114"/>
            <a:ext cx="8574362" cy="442035"/>
          </a:xfrm>
          <a:prstGeom prst="rect">
            <a:avLst/>
          </a:prstGeom>
          <a:solidFill>
            <a:srgbClr val="FFFFCC"/>
          </a:solidFill>
          <a:ln algn="ctr" w="19050">
            <a:noFill/>
            <a:round/>
            <a:headEnd/>
            <a:tailEnd/>
          </a:ln>
        </p:spPr>
        <p:txBody>
          <a:bodyPr anchor="ctr" bIns="36000" tIns="36000" wrap="square">
            <a:spAutoFit/>
          </a:bodyPr>
          <a:lstStyle/>
          <a:p>
            <a:r>
              <a:rPr altLang="ja-JP" dirty="0" lang="en-US" sz="2400">
                <a:solidFill>
                  <a:srgbClr val="000000"/>
                </a:solidFill>
                <a:latin charset="-128" panose="020B0604030504040204" pitchFamily="50" typeface="メイリオ"/>
                <a:ea charset="-128" panose="020B0604030504040204" pitchFamily="50" typeface="メイリオ"/>
              </a:rPr>
              <a:t>Ⅲ</a:t>
            </a:r>
            <a:r>
              <a:rPr altLang="en-US" dirty="0" lang="ja-JP" sz="2400">
                <a:solidFill>
                  <a:srgbClr val="000000"/>
                </a:solidFill>
                <a:latin charset="-128" panose="020B0604030504040204" pitchFamily="50" typeface="メイリオ"/>
                <a:ea charset="-128" panose="020B0604030504040204" pitchFamily="50" typeface="メイリオ"/>
              </a:rPr>
              <a:t>　高等学校関係者専用サイトについて</a:t>
            </a:r>
            <a:endParaRPr altLang="en-US" dirty="0" lang="ja-JP" sz="2400">
              <a:latin charset="-128" panose="020B0604030504040204" pitchFamily="50" typeface="メイリオ"/>
              <a:ea charset="-128" panose="020B0604030504040204" pitchFamily="50" typeface="メイリオ"/>
            </a:endParaRPr>
          </a:p>
        </p:txBody>
      </p:sp>
      <p:sp>
        <p:nvSpPr>
          <p:cNvPr id="8" name="角丸四角形 4">
            <a:extLst>
              <a:ext uri="{FF2B5EF4-FFF2-40B4-BE49-F238E27FC236}">
                <a16:creationId xmlns:a16="http://schemas.microsoft.com/office/drawing/2014/main" id="{DDD764FA-A5EA-49BB-BBB7-023740CE7B3D}"/>
              </a:ext>
            </a:extLst>
          </p:cNvPr>
          <p:cNvSpPr>
            <a:spLocks noChangeArrowheads="1"/>
          </p:cNvSpPr>
          <p:nvPr/>
        </p:nvSpPr>
        <p:spPr bwMode="auto">
          <a:xfrm>
            <a:off x="284818" y="4317611"/>
            <a:ext cx="8574362" cy="442035"/>
          </a:xfrm>
          <a:prstGeom prst="rect">
            <a:avLst/>
          </a:prstGeom>
          <a:solidFill>
            <a:srgbClr val="FFFFCC"/>
          </a:solidFill>
          <a:ln algn="ctr" w="19050">
            <a:noFill/>
            <a:round/>
            <a:headEnd/>
            <a:tailEnd/>
          </a:ln>
        </p:spPr>
        <p:txBody>
          <a:bodyPr anchor="ctr" bIns="36000" tIns="36000" wrap="square">
            <a:spAutoFit/>
          </a:bodyPr>
          <a:lstStyle/>
          <a:p>
            <a:r>
              <a:rPr altLang="ja-JP" dirty="0" lang="en-US" sz="2400">
                <a:solidFill>
                  <a:srgbClr val="000000"/>
                </a:solidFill>
                <a:latin charset="-128" panose="020B0604030504040204" pitchFamily="50" typeface="メイリオ"/>
                <a:ea charset="-128" panose="020B0604030504040204" pitchFamily="50" typeface="メイリオ"/>
              </a:rPr>
              <a:t>Ⅱ</a:t>
            </a:r>
            <a:r>
              <a:rPr altLang="en-US" dirty="0" lang="ja-JP" sz="2400">
                <a:solidFill>
                  <a:srgbClr val="000000"/>
                </a:solidFill>
                <a:latin charset="-128" panose="020B0604030504040204" pitchFamily="50" typeface="メイリオ"/>
                <a:ea charset="-128" panose="020B0604030504040204" pitchFamily="50" typeface="メイリオ"/>
              </a:rPr>
              <a:t>　</a:t>
            </a:r>
            <a:r>
              <a:rPr altLang="en-US" dirty="0" lang="ja-JP" sz="2400">
                <a:latin charset="-128" panose="020B0604030504040204" pitchFamily="50" typeface="メイリオ"/>
                <a:ea charset="-128" panose="020B0604030504040204" pitchFamily="50" typeface="メイリオ"/>
              </a:rPr>
              <a:t>受験上の配慮申請について</a:t>
            </a:r>
          </a:p>
        </p:txBody>
      </p:sp>
      <p:sp>
        <p:nvSpPr>
          <p:cNvPr id="11" name="角丸四角形 4">
            <a:extLst>
              <a:ext uri="{FF2B5EF4-FFF2-40B4-BE49-F238E27FC236}">
                <a16:creationId xmlns:a16="http://schemas.microsoft.com/office/drawing/2014/main" id="{296ABB53-E117-48B6-AA66-4FD2CB023205}"/>
              </a:ext>
            </a:extLst>
          </p:cNvPr>
          <p:cNvSpPr>
            <a:spLocks noChangeArrowheads="1"/>
          </p:cNvSpPr>
          <p:nvPr/>
        </p:nvSpPr>
        <p:spPr bwMode="auto">
          <a:xfrm>
            <a:off x="321929" y="5916506"/>
            <a:ext cx="8574362" cy="442035"/>
          </a:xfrm>
          <a:prstGeom prst="rect">
            <a:avLst/>
          </a:prstGeom>
          <a:solidFill>
            <a:srgbClr val="FFFFCC"/>
          </a:solidFill>
          <a:ln algn="ctr" w="19050">
            <a:noFill/>
            <a:round/>
            <a:headEnd/>
            <a:tailEnd/>
          </a:ln>
        </p:spPr>
        <p:txBody>
          <a:bodyPr anchor="ctr" bIns="36000" tIns="36000" wrap="square">
            <a:spAutoFit/>
          </a:bodyPr>
          <a:lstStyle/>
          <a:p>
            <a:r>
              <a:rPr altLang="ja-JP" dirty="0" lang="en-US" sz="2400">
                <a:solidFill>
                  <a:srgbClr val="000000"/>
                </a:solidFill>
                <a:latin charset="-128" panose="020B0604030504040204" pitchFamily="50" typeface="メイリオ"/>
                <a:ea charset="-128" panose="020B0604030504040204" pitchFamily="50" typeface="メイリオ"/>
              </a:rPr>
              <a:t>Ⅳ</a:t>
            </a:r>
            <a:r>
              <a:rPr altLang="en-US" dirty="0" lang="ja-JP" sz="2400">
                <a:solidFill>
                  <a:srgbClr val="000000"/>
                </a:solidFill>
                <a:latin charset="-128" panose="020B0604030504040204" pitchFamily="50" typeface="メイリオ"/>
                <a:ea charset="-128" panose="020B0604030504040204" pitchFamily="50" typeface="メイリオ"/>
              </a:rPr>
              <a:t>　先生方へのお願い</a:t>
            </a:r>
            <a:endParaRPr altLang="en-US" dirty="0" lang="ja-JP" sz="2400">
              <a:latin charset="-128" panose="020B0604030504040204" pitchFamily="50" typeface="メイリオ"/>
              <a:ea charset="-128" panose="020B0604030504040204" pitchFamily="50" typeface="メイリオ"/>
            </a:endParaRPr>
          </a:p>
        </p:txBody>
      </p:sp>
      <p:sp>
        <p:nvSpPr>
          <p:cNvPr id="12" name="テキスト ボックス 11">
            <a:extLst>
              <a:ext uri="{FF2B5EF4-FFF2-40B4-BE49-F238E27FC236}">
                <a16:creationId xmlns:a16="http://schemas.microsoft.com/office/drawing/2014/main" id="{C989D319-3228-41E5-9F08-87E8C7CE6600}"/>
              </a:ext>
            </a:extLst>
          </p:cNvPr>
          <p:cNvSpPr txBox="1"/>
          <p:nvPr/>
        </p:nvSpPr>
        <p:spPr>
          <a:xfrm>
            <a:off x="7392106" y="4065782"/>
            <a:ext cx="1440160" cy="349702"/>
          </a:xfrm>
          <a:prstGeom prst="rect">
            <a:avLst/>
          </a:prstGeom>
          <a:noFill/>
        </p:spPr>
        <p:txBody>
          <a:bodyPr bIns="36000" rtlCol="0" tIns="36000" wrap="square">
            <a:spAutoFit/>
          </a:bodyPr>
          <a:lstStyle/>
          <a:p>
            <a:endParaRPr altLang="en-US" dirty="0" lang="ja-JP" strike="sngStrike" sz="1800">
              <a:highlight>
                <a:srgbClr val="00FF00"/>
              </a:highlight>
              <a:latin charset="-128" panose="020B0604030504040204" pitchFamily="50" typeface="メイリオ"/>
              <a:ea charset="-128" panose="020B0604030504040204" pitchFamily="50" typeface="メイリオ"/>
            </a:endParaRPr>
          </a:p>
        </p:txBody>
      </p:sp>
      <p:sp>
        <p:nvSpPr>
          <p:cNvPr id="13" name="テキスト ボックス 12">
            <a:extLst>
              <a:ext uri="{FF2B5EF4-FFF2-40B4-BE49-F238E27FC236}">
                <a16:creationId xmlns:a16="http://schemas.microsoft.com/office/drawing/2014/main" id="{7A72903C-3B12-49F5-AB2B-C916FC6EAFBC}"/>
              </a:ext>
            </a:extLst>
          </p:cNvPr>
          <p:cNvSpPr txBox="1"/>
          <p:nvPr/>
        </p:nvSpPr>
        <p:spPr>
          <a:xfrm>
            <a:off x="7392106" y="4387897"/>
            <a:ext cx="1503258" cy="349702"/>
          </a:xfrm>
          <a:prstGeom prst="rect">
            <a:avLst/>
          </a:prstGeom>
          <a:noFill/>
        </p:spPr>
        <p:txBody>
          <a:bodyPr bIns="36000" rtlCol="0" tIns="36000" wrap="square">
            <a:spAutoFit/>
          </a:bodyPr>
          <a:lstStyle/>
          <a:p>
            <a:r>
              <a:rPr altLang="en-US" dirty="0" lang="ja-JP" sz="1800">
                <a:latin charset="-128" panose="020B0604030504040204" pitchFamily="50" typeface="メイリオ"/>
                <a:ea charset="-128" panose="020B0604030504040204" pitchFamily="50" typeface="メイリオ"/>
              </a:rPr>
              <a:t>スライド</a:t>
            </a:r>
            <a:r>
              <a:rPr altLang="ja-JP" dirty="0" lang="en-US" sz="1800">
                <a:latin charset="-128" panose="020B0604030504040204" pitchFamily="50" typeface="メイリオ"/>
                <a:ea charset="-128" panose="020B0604030504040204" pitchFamily="50" typeface="メイリオ"/>
              </a:rPr>
              <a:t>16</a:t>
            </a:r>
            <a:endParaRPr altLang="en-US" dirty="0" lang="ja-JP" sz="1800">
              <a:latin charset="-128" panose="020B0604030504040204" pitchFamily="50" typeface="メイリオ"/>
              <a:ea charset="-128" panose="020B0604030504040204" pitchFamily="50" typeface="メイリオ"/>
            </a:endParaRPr>
          </a:p>
        </p:txBody>
      </p:sp>
      <p:sp>
        <p:nvSpPr>
          <p:cNvPr id="14" name="テキスト ボックス 13">
            <a:extLst>
              <a:ext uri="{FF2B5EF4-FFF2-40B4-BE49-F238E27FC236}">
                <a16:creationId xmlns:a16="http://schemas.microsoft.com/office/drawing/2014/main" id="{57D10580-EACB-4741-9E48-239BD474E760}"/>
              </a:ext>
            </a:extLst>
          </p:cNvPr>
          <p:cNvSpPr txBox="1"/>
          <p:nvPr/>
        </p:nvSpPr>
        <p:spPr>
          <a:xfrm>
            <a:off x="7382757" y="5186769"/>
            <a:ext cx="1449509" cy="349702"/>
          </a:xfrm>
          <a:prstGeom prst="rect">
            <a:avLst/>
          </a:prstGeom>
          <a:noFill/>
        </p:spPr>
        <p:txBody>
          <a:bodyPr bIns="36000" rtlCol="0" tIns="36000" wrap="square">
            <a:spAutoFit/>
          </a:bodyPr>
          <a:lstStyle/>
          <a:p>
            <a:r>
              <a:rPr altLang="en-US" dirty="0" lang="ja-JP" sz="1800">
                <a:latin charset="-128" panose="020B0604030504040204" pitchFamily="50" typeface="メイリオ"/>
                <a:ea charset="-128" panose="020B0604030504040204" pitchFamily="50" typeface="メイリオ"/>
              </a:rPr>
              <a:t>スライド</a:t>
            </a:r>
            <a:r>
              <a:rPr altLang="ja-JP" dirty="0" lang="en-US" sz="1800">
                <a:latin charset="-128" panose="020B0604030504040204" pitchFamily="50" typeface="メイリオ"/>
                <a:ea charset="-128" panose="020B0604030504040204" pitchFamily="50" typeface="メイリオ"/>
              </a:rPr>
              <a:t>17</a:t>
            </a:r>
            <a:endParaRPr altLang="en-US" dirty="0" lang="ja-JP" sz="1800">
              <a:latin charset="-128" panose="020B0604030504040204" pitchFamily="50" typeface="メイリオ"/>
              <a:ea charset="-128" panose="020B0604030504040204" pitchFamily="50" typeface="メイリオ"/>
            </a:endParaRPr>
          </a:p>
        </p:txBody>
      </p:sp>
      <p:sp>
        <p:nvSpPr>
          <p:cNvPr id="15" name="テキスト ボックス 14">
            <a:extLst>
              <a:ext uri="{FF2B5EF4-FFF2-40B4-BE49-F238E27FC236}">
                <a16:creationId xmlns:a16="http://schemas.microsoft.com/office/drawing/2014/main" id="{56639372-6225-46F9-B03C-94EDDAAC1062}"/>
              </a:ext>
            </a:extLst>
          </p:cNvPr>
          <p:cNvSpPr txBox="1"/>
          <p:nvPr/>
        </p:nvSpPr>
        <p:spPr>
          <a:xfrm>
            <a:off x="7367131" y="6017455"/>
            <a:ext cx="1449509" cy="349702"/>
          </a:xfrm>
          <a:prstGeom prst="rect">
            <a:avLst/>
          </a:prstGeom>
          <a:noFill/>
        </p:spPr>
        <p:txBody>
          <a:bodyPr bIns="36000" rtlCol="0" tIns="36000" wrap="square">
            <a:spAutoFit/>
          </a:bodyPr>
          <a:lstStyle/>
          <a:p>
            <a:r>
              <a:rPr altLang="en-US" dirty="0" lang="ja-JP" sz="1800">
                <a:latin charset="-128" panose="020B0604030504040204" pitchFamily="50" typeface="メイリオ"/>
                <a:ea charset="-128" panose="020B0604030504040204" pitchFamily="50" typeface="メイリオ"/>
              </a:rPr>
              <a:t>スライド</a:t>
            </a:r>
            <a:r>
              <a:rPr altLang="ja-JP" dirty="0" lang="en-US" sz="1800">
                <a:latin charset="-128" panose="020B0604030504040204" pitchFamily="50" typeface="メイリオ"/>
                <a:ea charset="-128" panose="020B0604030504040204" pitchFamily="50" typeface="メイリオ"/>
              </a:rPr>
              <a:t>25</a:t>
            </a:r>
            <a:endParaRPr altLang="en-US" dirty="0" lang="ja-JP" sz="1800">
              <a:latin charset="-128" panose="020B0604030504040204" pitchFamily="50" typeface="メイリオ"/>
              <a:ea charset="-128" panose="020B0604030504040204" pitchFamily="50" typeface="メイリオ"/>
            </a:endParaRPr>
          </a:p>
        </p:txBody>
      </p:sp>
      <p:sp>
        <p:nvSpPr>
          <p:cNvPr id="16" name="テキスト ボックス 15">
            <a:extLst>
              <a:ext uri="{FF2B5EF4-FFF2-40B4-BE49-F238E27FC236}">
                <a16:creationId xmlns:a16="http://schemas.microsoft.com/office/drawing/2014/main" id="{273046E5-32D3-4C3D-8C07-696FDBED5DE9}"/>
              </a:ext>
            </a:extLst>
          </p:cNvPr>
          <p:cNvSpPr txBox="1"/>
          <p:nvPr/>
        </p:nvSpPr>
        <p:spPr>
          <a:xfrm>
            <a:off x="7382757" y="938322"/>
            <a:ext cx="1661823" cy="349702"/>
          </a:xfrm>
          <a:prstGeom prst="rect">
            <a:avLst/>
          </a:prstGeom>
          <a:noFill/>
        </p:spPr>
        <p:txBody>
          <a:bodyPr bIns="36000" rtlCol="0" tIns="36000" wrap="square">
            <a:spAutoFit/>
          </a:bodyPr>
          <a:lstStyle/>
          <a:p>
            <a:r>
              <a:rPr altLang="en-US" dirty="0" lang="ja-JP" sz="1800">
                <a:latin charset="-128" panose="020B0604030504040204" pitchFamily="50" typeface="メイリオ"/>
                <a:ea charset="-128" panose="020B0604030504040204" pitchFamily="50" typeface="メイリオ"/>
              </a:rPr>
              <a:t>スライド ３</a:t>
            </a:r>
          </a:p>
        </p:txBody>
      </p:sp>
    </p:spTree>
    <p:extLst>
      <p:ext uri="{BB962C8B-B14F-4D97-AF65-F5344CB8AC3E}">
        <p14:creationId xmlns:p14="http://schemas.microsoft.com/office/powerpoint/2010/main" val="2968397711"/>
      </p:ext>
    </p:extLst>
  </p:cSld>
  <p:clrMapOvr>
    <a:masterClrMapping/>
  </p:clrMapOvr>
  <mc:AlternateContent xmlns:mc="http://schemas.openxmlformats.org/markup-compatibility/2006" xmlns:p14="http://schemas.microsoft.com/office/powerpoint/2010/main">
    <mc:Choice Requires="p14">
      <p:transition advTm="11396" p14:dur="700" spd="med">
        <p:fade/>
      </p:transition>
    </mc:Choice>
    <mc:Fallback>
      <p:transition advTm="11396" spd="med">
        <p:fade/>
      </p:transition>
    </mc:Fallback>
  </mc:AlternateContent>
</p:sld>
</file>

<file path=ppt/slides/slide2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3" name="スライド番号プレースホルダー 2">
            <a:extLst>
              <a:ext uri="{FF2B5EF4-FFF2-40B4-BE49-F238E27FC236}">
                <a16:creationId xmlns:a16="http://schemas.microsoft.com/office/drawing/2014/main" id="{1DC6BBF4-FEBE-4A71-9CD2-5AD9EDA6E8A3}"/>
              </a:ext>
            </a:extLst>
          </p:cNvPr>
          <p:cNvSpPr>
            <a:spLocks noGrp="1"/>
          </p:cNvSpPr>
          <p:nvPr>
            <p:ph idx="12" sz="quarter" type="sldNum"/>
          </p:nvPr>
        </p:nvSpPr>
        <p:spPr>
          <a:xfrm>
            <a:off x="7010399" y="6523191"/>
            <a:ext cx="2133601" cy="366253"/>
          </a:xfrm>
        </p:spPr>
        <p:txBody>
          <a:bodyPr/>
          <a:lstStyle/>
          <a:p>
            <a:fld id="{F14AF66F-3B4F-4E8B-A9F2-F8EEB7F87A3A}" type="slidenum">
              <a:rPr altLang="en-US" lang="ja-JP" smtClean="0">
                <a:solidFill>
                  <a:prstClr val="black">
                    <a:tint val="75000"/>
                  </a:prstClr>
                </a:solidFill>
              </a:rPr>
              <a:pPr/>
              <a:t>20</a:t>
            </a:fld>
            <a:endParaRPr altLang="en-US" dirty="0" lang="ja-JP">
              <a:solidFill>
                <a:prstClr val="black">
                  <a:tint val="75000"/>
                </a:prstClr>
              </a:solidFill>
            </a:endParaRPr>
          </a:p>
        </p:txBody>
      </p:sp>
      <p:sp>
        <p:nvSpPr>
          <p:cNvPr id="5" name="正方形/長方形 4">
            <a:extLst>
              <a:ext uri="{FF2B5EF4-FFF2-40B4-BE49-F238E27FC236}">
                <a16:creationId xmlns:a16="http://schemas.microsoft.com/office/drawing/2014/main" id="{6F60F1B0-AF2F-433B-910A-2A1A042AD5D8}"/>
              </a:ext>
            </a:extLst>
          </p:cNvPr>
          <p:cNvSpPr/>
          <p:nvPr/>
        </p:nvSpPr>
        <p:spPr>
          <a:xfrm>
            <a:off x="323528" y="764704"/>
            <a:ext cx="5904656" cy="514738"/>
          </a:xfrm>
          <a:prstGeom prst="rect">
            <a:avLst/>
          </a:prstGeom>
          <a:ln w="19050">
            <a:noFill/>
          </a:ln>
        </p:spPr>
        <p:txBody>
          <a:bodyPr anchor="ctr" bIns="72000" lIns="72000" rIns="72000" tIns="72000" wrap="square">
            <a:spAutoFit/>
          </a:bodyPr>
          <a:lstStyle/>
          <a:p>
            <a:pPr indent="-457200" marL="180000">
              <a:spcBef>
                <a:spcPts val="1200"/>
              </a:spcBef>
              <a:spcAft>
                <a:spcPts val="0"/>
              </a:spcAft>
              <a:defRPr/>
            </a:pPr>
            <a:r>
              <a:rPr altLang="en-US" dirty="0" lang="ja-JP" sz="2400">
                <a:solidFill>
                  <a:srgbClr val="FF0000"/>
                </a:solidFill>
                <a:latin charset="-128" panose="020B0604030504040204" pitchFamily="50" typeface="メイリオ"/>
                <a:ea charset="-128" panose="020B0604030504040204" pitchFamily="50" typeface="メイリオ"/>
              </a:rPr>
              <a:t>○　高校専用サイト　利用上の注意点①</a:t>
            </a:r>
            <a:endParaRPr altLang="ja-JP" dirty="0" lang="en-US" sz="2400">
              <a:solidFill>
                <a:srgbClr val="FF0000"/>
              </a:solidFill>
              <a:highlight>
                <a:srgbClr val="DDF2FF"/>
              </a:highlight>
              <a:latin charset="-128" panose="020B0604030504040204" pitchFamily="50" typeface="メイリオ"/>
              <a:ea charset="-128" panose="020B0604030504040204" pitchFamily="50" typeface="メイリオ"/>
            </a:endParaRPr>
          </a:p>
        </p:txBody>
      </p:sp>
      <p:sp>
        <p:nvSpPr>
          <p:cNvPr id="6" name="正方形/長方形 5">
            <a:extLst>
              <a:ext uri="{FF2B5EF4-FFF2-40B4-BE49-F238E27FC236}">
                <a16:creationId xmlns:a16="http://schemas.microsoft.com/office/drawing/2014/main" id="{D2C6A5F9-946A-4200-9A00-A06039581102}"/>
              </a:ext>
            </a:extLst>
          </p:cNvPr>
          <p:cNvSpPr/>
          <p:nvPr/>
        </p:nvSpPr>
        <p:spPr>
          <a:xfrm>
            <a:off x="126797" y="1556792"/>
            <a:ext cx="8890405" cy="4333833"/>
          </a:xfrm>
          <a:prstGeom prst="rect">
            <a:avLst/>
          </a:prstGeom>
          <a:solidFill>
            <a:srgbClr val="FFE1FF"/>
          </a:solidFill>
          <a:ln w="12700">
            <a:noFill/>
          </a:ln>
        </p:spPr>
        <p:txBody>
          <a:bodyPr bIns="180000" lIns="36000" rIns="0" tIns="180000" wrap="square">
            <a:spAutoFit/>
          </a:bodyPr>
          <a:lstStyle/>
          <a:p>
            <a:pPr>
              <a:spcBef>
                <a:spcPts val="0"/>
              </a:spcBef>
            </a:pPr>
            <a:r>
              <a:rPr altLang="ja-JP" dirty="0" lang="en-US" sz="1800">
                <a:latin charset="-128" panose="020B0604030504040204" pitchFamily="50" typeface="メイリオ"/>
                <a:ea charset="-128" panose="020B0604030504040204" pitchFamily="50" typeface="メイリオ"/>
              </a:rPr>
              <a:t>【</a:t>
            </a:r>
            <a:r>
              <a:rPr altLang="en-US" dirty="0" lang="ja-JP" sz="1800">
                <a:latin charset="-128" panose="020B0604030504040204" pitchFamily="50" typeface="メイリオ"/>
                <a:ea charset="-128" panose="020B0604030504040204" pitchFamily="50" typeface="メイリオ"/>
              </a:rPr>
              <a:t>アカウント情報の取り扱い</a:t>
            </a:r>
            <a:r>
              <a:rPr altLang="ja-JP" dirty="0" lang="en-US" sz="1800">
                <a:latin charset="-128" panose="020B0604030504040204" pitchFamily="50" typeface="メイリオ"/>
                <a:ea charset="-128" panose="020B0604030504040204" pitchFamily="50" typeface="メイリオ"/>
              </a:rPr>
              <a:t>】</a:t>
            </a:r>
          </a:p>
          <a:p>
            <a:pPr>
              <a:spcBef>
                <a:spcPts val="1200"/>
              </a:spcBef>
            </a:pPr>
            <a:r>
              <a:rPr altLang="en-US" b="0" dirty="0" lang="ja-JP" sz="1800">
                <a:latin charset="-128" panose="020B0604030504040204" pitchFamily="50" typeface="メイリオ"/>
                <a:ea charset="-128" panose="020B0604030504040204" pitchFamily="50" typeface="メイリオ"/>
              </a:rPr>
              <a:t>　</a:t>
            </a:r>
            <a:r>
              <a:rPr altLang="en-US" b="0" dirty="0" lang="ja-JP" sz="2000">
                <a:latin charset="-128" panose="020B0604030504040204" pitchFamily="50" typeface="メイリオ"/>
                <a:ea charset="-128" panose="020B0604030504040204" pitchFamily="50" typeface="メイリオ"/>
              </a:rPr>
              <a:t>○　</a:t>
            </a:r>
            <a:r>
              <a:rPr altLang="ja-JP" b="0" dirty="0" lang="en-US" sz="2000">
                <a:latin charset="-128" panose="020B0604030504040204" pitchFamily="50" typeface="メイリオ"/>
                <a:ea charset="-128" panose="020B0604030504040204" pitchFamily="50" typeface="メイリオ"/>
              </a:rPr>
              <a:t>BASIC</a:t>
            </a:r>
            <a:r>
              <a:rPr altLang="en-US" b="0" dirty="0" lang="ja-JP" sz="2000">
                <a:latin charset="-128" panose="020B0604030504040204" pitchFamily="50" typeface="メイリオ"/>
                <a:ea charset="-128" panose="020B0604030504040204" pitchFamily="50" typeface="メイリオ"/>
              </a:rPr>
              <a:t>認証を含むアカウント情報は、志願者の個人情報にアクセス　</a:t>
            </a:r>
            <a:endParaRPr altLang="ja-JP" b="0" dirty="0" lang="en-US" sz="2000">
              <a:latin charset="-128" panose="020B0604030504040204" pitchFamily="50" typeface="メイリオ"/>
              <a:ea charset="-128" panose="020B0604030504040204" pitchFamily="50" typeface="メイリオ"/>
            </a:endParaRPr>
          </a:p>
          <a:p>
            <a:pPr>
              <a:spcBef>
                <a:spcPts val="0"/>
              </a:spcBef>
            </a:pPr>
            <a:r>
              <a:rPr altLang="en-US" b="0" dirty="0" lang="ja-JP" sz="2000">
                <a:latin charset="-128" panose="020B0604030504040204" pitchFamily="50" typeface="メイリオ"/>
                <a:ea charset="-128" panose="020B0604030504040204" pitchFamily="50" typeface="メイリオ"/>
              </a:rPr>
              <a:t>　　可能な情報となり、</a:t>
            </a:r>
            <a:r>
              <a:rPr altLang="en-US" dirty="0" lang="ja-JP" sz="2000" u="sng">
                <a:solidFill>
                  <a:srgbClr val="FF0000"/>
                </a:solidFill>
                <a:latin charset="-128" panose="020B0604030504040204" pitchFamily="50" typeface="メイリオ"/>
                <a:ea charset="-128" panose="020B0604030504040204" pitchFamily="50" typeface="メイリオ"/>
              </a:rPr>
              <a:t>アカウント情報の紛失や漏洩</a:t>
            </a:r>
            <a:r>
              <a:rPr altLang="en-US" b="0" dirty="0" lang="ja-JP" sz="2000">
                <a:latin charset="-128" panose="020B0604030504040204" pitchFamily="50" typeface="メイリオ"/>
                <a:ea charset="-128" panose="020B0604030504040204" pitchFamily="50" typeface="メイリオ"/>
              </a:rPr>
              <a:t>は、</a:t>
            </a:r>
            <a:r>
              <a:rPr altLang="en-US" dirty="0" lang="ja-JP" sz="2000" u="sng">
                <a:solidFill>
                  <a:srgbClr val="FF0000"/>
                </a:solidFill>
                <a:latin charset="-128" panose="020B0604030504040204" pitchFamily="50" typeface="メイリオ"/>
                <a:ea charset="-128" panose="020B0604030504040204" pitchFamily="50" typeface="メイリオ"/>
              </a:rPr>
              <a:t>志願者の個</a:t>
            </a:r>
            <a:r>
              <a:rPr altLang="en-US" dirty="0" lang="ja-JP" sz="2000">
                <a:solidFill>
                  <a:srgbClr val="FF0000"/>
                </a:solidFill>
                <a:latin charset="-128" panose="020B0604030504040204" pitchFamily="50" typeface="メイリオ"/>
                <a:ea charset="-128" panose="020B0604030504040204" pitchFamily="50" typeface="メイリオ"/>
              </a:rPr>
              <a:t>　　　　</a:t>
            </a:r>
            <a:endParaRPr altLang="ja-JP" dirty="0" lang="en-US" sz="2000">
              <a:solidFill>
                <a:srgbClr val="FF0000"/>
              </a:solidFill>
              <a:latin charset="-128" panose="020B0604030504040204" pitchFamily="50" typeface="メイリオ"/>
              <a:ea charset="-128" panose="020B0604030504040204" pitchFamily="50" typeface="メイリオ"/>
            </a:endParaRPr>
          </a:p>
          <a:p>
            <a:pPr>
              <a:spcBef>
                <a:spcPts val="0"/>
              </a:spcBef>
            </a:pPr>
            <a:r>
              <a:rPr altLang="en-US" dirty="0" lang="ja-JP" sz="2000">
                <a:solidFill>
                  <a:srgbClr val="FF0000"/>
                </a:solidFill>
                <a:latin charset="-128" panose="020B0604030504040204" pitchFamily="50" typeface="メイリオ"/>
                <a:ea charset="-128" panose="020B0604030504040204" pitchFamily="50" typeface="メイリオ"/>
              </a:rPr>
              <a:t>　　</a:t>
            </a:r>
            <a:r>
              <a:rPr altLang="en-US" dirty="0" lang="ja-JP" sz="2000" u="sng">
                <a:solidFill>
                  <a:srgbClr val="FF0000"/>
                </a:solidFill>
                <a:latin charset="-128" panose="020B0604030504040204" pitchFamily="50" typeface="メイリオ"/>
                <a:ea charset="-128" panose="020B0604030504040204" pitchFamily="50" typeface="メイリオ"/>
              </a:rPr>
              <a:t>人情報の漏洩</a:t>
            </a:r>
            <a:r>
              <a:rPr altLang="en-US" b="0" dirty="0" lang="ja-JP" sz="2000">
                <a:latin charset="-128" panose="020B0604030504040204" pitchFamily="50" typeface="メイリオ"/>
                <a:ea charset="-128" panose="020B0604030504040204" pitchFamily="50" typeface="メイリオ"/>
              </a:rPr>
              <a:t>につながる。各高等学校の</a:t>
            </a:r>
            <a:r>
              <a:rPr altLang="en-US" dirty="0" lang="ja-JP" sz="2000" u="sng">
                <a:solidFill>
                  <a:srgbClr val="FF0000"/>
                </a:solidFill>
                <a:latin charset="-128" panose="020B0604030504040204" pitchFamily="50" typeface="メイリオ"/>
                <a:ea charset="-128" panose="020B0604030504040204" pitchFamily="50" typeface="メイリオ"/>
              </a:rPr>
              <a:t>個人情報取扱のルールに基づき</a:t>
            </a:r>
            <a:endParaRPr altLang="ja-JP" dirty="0" lang="en-US" sz="2000" u="sng">
              <a:solidFill>
                <a:srgbClr val="FF0000"/>
              </a:solidFill>
              <a:latin charset="-128" panose="020B0604030504040204" pitchFamily="50" typeface="メイリオ"/>
              <a:ea charset="-128" panose="020B0604030504040204" pitchFamily="50" typeface="メイリオ"/>
            </a:endParaRPr>
          </a:p>
          <a:p>
            <a:pPr>
              <a:spcBef>
                <a:spcPts val="0"/>
              </a:spcBef>
            </a:pPr>
            <a:r>
              <a:rPr altLang="en-US" dirty="0" lang="ja-JP" sz="2000">
                <a:solidFill>
                  <a:srgbClr val="FF0000"/>
                </a:solidFill>
                <a:latin charset="-128" panose="020B0604030504040204" pitchFamily="50" typeface="メイリオ"/>
                <a:ea charset="-128" panose="020B0604030504040204" pitchFamily="50" typeface="メイリオ"/>
              </a:rPr>
              <a:t>　　</a:t>
            </a:r>
            <a:r>
              <a:rPr altLang="en-US" dirty="0" lang="ja-JP" sz="2000" u="sng">
                <a:solidFill>
                  <a:srgbClr val="FF0000"/>
                </a:solidFill>
                <a:latin charset="-128" panose="020B0604030504040204" pitchFamily="50" typeface="メイリオ"/>
                <a:ea charset="-128" panose="020B0604030504040204" pitchFamily="50" typeface="メイリオ"/>
              </a:rPr>
              <a:t>厳重に管理</a:t>
            </a:r>
            <a:r>
              <a:rPr altLang="en-US" b="0" dirty="0" lang="ja-JP" sz="2000">
                <a:latin charset="-128" panose="020B0604030504040204" pitchFamily="50" typeface="メイリオ"/>
                <a:ea charset="-128" panose="020B0604030504040204" pitchFamily="50" typeface="メイリオ"/>
              </a:rPr>
              <a:t>すること。</a:t>
            </a:r>
            <a:endParaRPr altLang="ja-JP" b="0" dirty="0" lang="en-US" sz="2000">
              <a:latin charset="-128" panose="020B0604030504040204" pitchFamily="50" typeface="メイリオ"/>
              <a:ea charset="-128" panose="020B0604030504040204" pitchFamily="50" typeface="メイリオ"/>
            </a:endParaRPr>
          </a:p>
          <a:p>
            <a:pPr>
              <a:spcBef>
                <a:spcPts val="1200"/>
              </a:spcBef>
            </a:pPr>
            <a:r>
              <a:rPr altLang="en-US" b="0" dirty="0" lang="ja-JP" sz="2000">
                <a:latin charset="-128" panose="020B0604030504040204" pitchFamily="50" typeface="メイリオ"/>
                <a:ea charset="-128" panose="020B0604030504040204" pitchFamily="50" typeface="メイリオ"/>
              </a:rPr>
              <a:t>　○　アカウント情報は、前年度から引き続き今年度も利用する。次年度以　　</a:t>
            </a:r>
            <a:endParaRPr altLang="ja-JP" b="0" dirty="0" lang="en-US" sz="2000">
              <a:latin charset="-128" panose="020B0604030504040204" pitchFamily="50" typeface="メイリオ"/>
              <a:ea charset="-128" panose="020B0604030504040204" pitchFamily="50" typeface="メイリオ"/>
            </a:endParaRPr>
          </a:p>
          <a:p>
            <a:pPr>
              <a:spcBef>
                <a:spcPts val="0"/>
              </a:spcBef>
            </a:pPr>
            <a:r>
              <a:rPr altLang="en-US" b="0" dirty="0" lang="ja-JP" sz="2000">
                <a:latin charset="-128" panose="020B0604030504040204" pitchFamily="50" typeface="メイリオ"/>
                <a:ea charset="-128" panose="020B0604030504040204" pitchFamily="50" typeface="メイリオ"/>
              </a:rPr>
              <a:t>　　降も継続して使用予定のため、通知文書の保管や引継ぎに留意すること。</a:t>
            </a:r>
            <a:endParaRPr altLang="ja-JP" b="0" dirty="0" lang="en-US" sz="2000">
              <a:latin charset="-128" panose="020B0604030504040204" pitchFamily="50" typeface="メイリオ"/>
              <a:ea charset="-128" panose="020B0604030504040204" pitchFamily="50" typeface="メイリオ"/>
            </a:endParaRPr>
          </a:p>
          <a:p>
            <a:pPr>
              <a:spcBef>
                <a:spcPts val="1200"/>
              </a:spcBef>
              <a:spcAft>
                <a:spcPts val="0"/>
              </a:spcAft>
            </a:pPr>
            <a:r>
              <a:rPr altLang="en-US" b="0" dirty="0" lang="ja-JP" sz="2000">
                <a:latin charset="-128" panose="020B0604030504040204" pitchFamily="50" typeface="メイリオ"/>
                <a:ea charset="-128" panose="020B0604030504040204" pitchFamily="50" typeface="メイリオ"/>
              </a:rPr>
              <a:t>　○　高校専用サイトは高等学校関係者以外には公開していない。</a:t>
            </a:r>
            <a:br>
              <a:rPr altLang="ja-JP" b="0" dirty="0" lang="en-US" sz="2000" u="sng">
                <a:solidFill>
                  <a:srgbClr val="FF0000"/>
                </a:solidFill>
                <a:latin charset="-128" panose="020B0604030504040204" pitchFamily="50" typeface="メイリオ"/>
                <a:ea charset="-128" panose="020B0604030504040204" pitchFamily="50" typeface="メイリオ"/>
              </a:rPr>
            </a:br>
            <a:r>
              <a:rPr altLang="en-US" b="0" dirty="0" lang="ja-JP" sz="2000">
                <a:latin charset="-128" panose="020B0604030504040204" pitchFamily="50" typeface="メイリオ"/>
                <a:ea charset="-128" panose="020B0604030504040204" pitchFamily="50" typeface="メイリオ"/>
              </a:rPr>
              <a:t>   　　</a:t>
            </a:r>
            <a:r>
              <a:rPr altLang="en-US" dirty="0" lang="ja-JP" sz="2000" u="sng">
                <a:solidFill>
                  <a:srgbClr val="FF0000"/>
                </a:solidFill>
                <a:latin charset="-128" panose="020B0604030504040204" pitchFamily="50" typeface="メイリオ"/>
                <a:ea charset="-128" panose="020B0604030504040204" pitchFamily="50" typeface="メイリオ"/>
              </a:rPr>
              <a:t>アカウント情報は校内で厳重に管理</a:t>
            </a:r>
            <a:r>
              <a:rPr altLang="en-US" b="0" dirty="0" lang="ja-JP" sz="2000">
                <a:latin charset="-128" panose="020B0604030504040204" pitchFamily="50" typeface="メイリオ"/>
                <a:ea charset="-128" panose="020B0604030504040204" pitchFamily="50" typeface="メイリオ"/>
              </a:rPr>
              <a:t>し、</a:t>
            </a:r>
            <a:r>
              <a:rPr altLang="en-US" dirty="0" lang="ja-JP" sz="2000" u="sng">
                <a:solidFill>
                  <a:srgbClr val="FF0000"/>
                </a:solidFill>
                <a:latin charset="-128" panose="020B0604030504040204" pitchFamily="50" typeface="メイリオ"/>
                <a:ea charset="-128" panose="020B0604030504040204" pitchFamily="50" typeface="メイリオ"/>
              </a:rPr>
              <a:t>アカウント情報の共有は、</a:t>
            </a:r>
            <a:r>
              <a:rPr altLang="en-US" dirty="0" lang="ja-JP" sz="2000">
                <a:solidFill>
                  <a:srgbClr val="FF0000"/>
                </a:solidFill>
                <a:latin charset="-128" panose="020B0604030504040204" pitchFamily="50" typeface="メイリオ"/>
                <a:ea charset="-128" panose="020B0604030504040204" pitchFamily="50" typeface="メイリオ"/>
              </a:rPr>
              <a:t>　　　</a:t>
            </a:r>
            <a:endParaRPr altLang="ja-JP" dirty="0" lang="en-US" sz="2000">
              <a:solidFill>
                <a:srgbClr val="FF0000"/>
              </a:solidFill>
              <a:latin charset="-128" panose="020B0604030504040204" pitchFamily="50" typeface="メイリオ"/>
              <a:ea charset="-128" panose="020B0604030504040204" pitchFamily="50" typeface="メイリオ"/>
            </a:endParaRPr>
          </a:p>
          <a:p>
            <a:pPr>
              <a:spcBef>
                <a:spcPts val="0"/>
              </a:spcBef>
              <a:spcAft>
                <a:spcPts val="0"/>
              </a:spcAft>
            </a:pPr>
            <a:r>
              <a:rPr altLang="en-US" dirty="0" lang="ja-JP" sz="2000">
                <a:solidFill>
                  <a:srgbClr val="FF0000"/>
                </a:solidFill>
                <a:latin charset="-128" panose="020B0604030504040204" pitchFamily="50" typeface="メイリオ"/>
                <a:ea charset="-128" panose="020B0604030504040204" pitchFamily="50" typeface="メイリオ"/>
              </a:rPr>
              <a:t>　　</a:t>
            </a:r>
            <a:r>
              <a:rPr altLang="en-US" dirty="0" lang="ja-JP" sz="2000" u="sng">
                <a:solidFill>
                  <a:srgbClr val="FF0000"/>
                </a:solidFill>
                <a:latin charset="-128" panose="020B0604030504040204" pitchFamily="50" typeface="メイリオ"/>
                <a:ea charset="-128" panose="020B0604030504040204" pitchFamily="50" typeface="メイリオ"/>
              </a:rPr>
              <a:t>進路指導等の業務に必要な教職員</a:t>
            </a:r>
            <a:r>
              <a:rPr altLang="en-US" b="0" dirty="0" lang="ja-JP" sz="2000">
                <a:latin charset="-128" panose="020B0604030504040204" pitchFamily="50" typeface="メイリオ"/>
                <a:ea charset="-128" panose="020B0604030504040204" pitchFamily="50" typeface="メイリオ"/>
              </a:rPr>
              <a:t>に留めること。</a:t>
            </a:r>
            <a:br>
              <a:rPr altLang="ja-JP" b="0" dirty="0" lang="en-US" sz="2000">
                <a:latin charset="-128" panose="020B0604030504040204" pitchFamily="50" typeface="メイリオ"/>
                <a:ea charset="-128" panose="020B0604030504040204" pitchFamily="50" typeface="メイリオ"/>
              </a:rPr>
            </a:br>
            <a:r>
              <a:rPr altLang="en-US" b="0" dirty="0" lang="ja-JP" sz="2000">
                <a:latin charset="-128" panose="020B0604030504040204" pitchFamily="50" typeface="メイリオ"/>
                <a:ea charset="-128" panose="020B0604030504040204" pitchFamily="50" typeface="メイリオ"/>
              </a:rPr>
              <a:t>　　（サイトから出力したデータも同様に厳重に管理すること。）</a:t>
            </a:r>
            <a:endParaRPr altLang="ja-JP" b="0" dirty="0" lang="en-US" sz="2000">
              <a:highlight>
                <a:srgbClr val="FFFF00"/>
              </a:highlight>
              <a:latin charset="-128" panose="020B0604030504040204" pitchFamily="50" typeface="メイリオ"/>
              <a:ea charset="-128" panose="020B0604030504040204" pitchFamily="50" typeface="メイリオ"/>
            </a:endParaRPr>
          </a:p>
        </p:txBody>
      </p:sp>
    </p:spTree>
    <p:extLst>
      <p:ext uri="{BB962C8B-B14F-4D97-AF65-F5344CB8AC3E}">
        <p14:creationId xmlns:p14="http://schemas.microsoft.com/office/powerpoint/2010/main" val="3630582968"/>
      </p:ext>
    </p:extLst>
  </p:cSld>
  <p:clrMapOvr>
    <a:masterClrMapping/>
  </p:clrMapOvr>
  <mc:AlternateContent xmlns:mc="http://schemas.openxmlformats.org/markup-compatibility/2006" xmlns:p14="http://schemas.microsoft.com/office/powerpoint/2010/main">
    <mc:Choice Requires="p14">
      <p:transition p14:dur="250">
        <p:fade/>
      </p:transition>
    </mc:Choice>
    <mc:Fallback>
      <p:transition>
        <p:fade/>
      </p:transition>
    </mc:Fallback>
  </mc:AlternateContent>
</p:sld>
</file>

<file path=ppt/slides/slide2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3" name="スライド番号プレースホルダー 2">
            <a:extLst>
              <a:ext uri="{FF2B5EF4-FFF2-40B4-BE49-F238E27FC236}">
                <a16:creationId xmlns:a16="http://schemas.microsoft.com/office/drawing/2014/main" id="{1DC6BBF4-FEBE-4A71-9CD2-5AD9EDA6E8A3}"/>
              </a:ext>
            </a:extLst>
          </p:cNvPr>
          <p:cNvSpPr>
            <a:spLocks noGrp="1"/>
          </p:cNvSpPr>
          <p:nvPr>
            <p:ph idx="12" sz="quarter" type="sldNum"/>
          </p:nvPr>
        </p:nvSpPr>
        <p:spPr>
          <a:xfrm>
            <a:off x="7010399" y="6523191"/>
            <a:ext cx="2133601" cy="366253"/>
          </a:xfrm>
        </p:spPr>
        <p:txBody>
          <a:bodyPr/>
          <a:lstStyle/>
          <a:p>
            <a:fld id="{F14AF66F-3B4F-4E8B-A9F2-F8EEB7F87A3A}" type="slidenum">
              <a:rPr altLang="en-US" lang="ja-JP" smtClean="0">
                <a:solidFill>
                  <a:prstClr val="black">
                    <a:tint val="75000"/>
                  </a:prstClr>
                </a:solidFill>
              </a:rPr>
              <a:pPr/>
              <a:t>21</a:t>
            </a:fld>
            <a:endParaRPr altLang="en-US" dirty="0" lang="ja-JP">
              <a:solidFill>
                <a:prstClr val="black">
                  <a:tint val="75000"/>
                </a:prstClr>
              </a:solidFill>
            </a:endParaRPr>
          </a:p>
        </p:txBody>
      </p:sp>
      <p:sp>
        <p:nvSpPr>
          <p:cNvPr id="5" name="正方形/長方形 4">
            <a:extLst>
              <a:ext uri="{FF2B5EF4-FFF2-40B4-BE49-F238E27FC236}">
                <a16:creationId xmlns:a16="http://schemas.microsoft.com/office/drawing/2014/main" id="{6F60F1B0-AF2F-433B-910A-2A1A042AD5D8}"/>
              </a:ext>
            </a:extLst>
          </p:cNvPr>
          <p:cNvSpPr/>
          <p:nvPr/>
        </p:nvSpPr>
        <p:spPr>
          <a:xfrm>
            <a:off x="395536" y="764704"/>
            <a:ext cx="6120680" cy="514738"/>
          </a:xfrm>
          <a:prstGeom prst="rect">
            <a:avLst/>
          </a:prstGeom>
          <a:ln w="19050">
            <a:noFill/>
          </a:ln>
        </p:spPr>
        <p:txBody>
          <a:bodyPr anchor="ctr" bIns="72000" lIns="72000" rIns="72000" tIns="72000" wrap="square">
            <a:spAutoFit/>
          </a:bodyPr>
          <a:lstStyle/>
          <a:p>
            <a:pPr indent="-457200" marL="180000">
              <a:spcBef>
                <a:spcPts val="1200"/>
              </a:spcBef>
              <a:spcAft>
                <a:spcPts val="0"/>
              </a:spcAft>
              <a:defRPr/>
            </a:pPr>
            <a:r>
              <a:rPr altLang="en-US" dirty="0" lang="ja-JP" sz="2400">
                <a:solidFill>
                  <a:srgbClr val="FF0000"/>
                </a:solidFill>
                <a:latin charset="-128" panose="020B0604030504040204" pitchFamily="50" typeface="メイリオ"/>
                <a:ea charset="-128" panose="020B0604030504040204" pitchFamily="50" typeface="メイリオ"/>
              </a:rPr>
              <a:t>○ 　高校専用サイト　利用上の注意点②</a:t>
            </a:r>
            <a:endParaRPr altLang="ja-JP" dirty="0" lang="en-US" sz="2400">
              <a:solidFill>
                <a:srgbClr val="FF0000"/>
              </a:solidFill>
              <a:highlight>
                <a:srgbClr val="DDF2FF"/>
              </a:highlight>
              <a:latin charset="-128" panose="020B0604030504040204" pitchFamily="50" typeface="メイリオ"/>
              <a:ea charset="-128" panose="020B0604030504040204" pitchFamily="50" typeface="メイリオ"/>
            </a:endParaRPr>
          </a:p>
        </p:txBody>
      </p:sp>
      <p:sp>
        <p:nvSpPr>
          <p:cNvPr id="6" name="正方形/長方形 5">
            <a:extLst>
              <a:ext uri="{FF2B5EF4-FFF2-40B4-BE49-F238E27FC236}">
                <a16:creationId xmlns:a16="http://schemas.microsoft.com/office/drawing/2014/main" id="{D2C6A5F9-946A-4200-9A00-A06039581102}"/>
              </a:ext>
            </a:extLst>
          </p:cNvPr>
          <p:cNvSpPr/>
          <p:nvPr/>
        </p:nvSpPr>
        <p:spPr>
          <a:xfrm>
            <a:off x="177395" y="1493115"/>
            <a:ext cx="8890405" cy="4133779"/>
          </a:xfrm>
          <a:prstGeom prst="rect">
            <a:avLst/>
          </a:prstGeom>
          <a:solidFill>
            <a:srgbClr val="FFE1FF"/>
          </a:solidFill>
          <a:ln w="12700">
            <a:noFill/>
          </a:ln>
        </p:spPr>
        <p:txBody>
          <a:bodyPr bIns="180000" lIns="36000" rIns="0" tIns="180000" wrap="square">
            <a:spAutoFit/>
          </a:bodyPr>
          <a:lstStyle/>
          <a:p>
            <a:pPr>
              <a:spcBef>
                <a:spcPts val="0"/>
              </a:spcBef>
            </a:pPr>
            <a:endParaRPr altLang="ja-JP" dirty="0" lang="en-US" spc="-150" sz="2000">
              <a:latin charset="-128" panose="020B0604030504040204" pitchFamily="50" typeface="メイリオ"/>
              <a:ea charset="-128" panose="020B0604030504040204" pitchFamily="50" typeface="メイリオ"/>
            </a:endParaRPr>
          </a:p>
          <a:p>
            <a:pPr>
              <a:spcBef>
                <a:spcPts val="0"/>
              </a:spcBef>
            </a:pPr>
            <a:r>
              <a:rPr altLang="ja-JP" dirty="0" lang="en-US" spc="-150" sz="2000">
                <a:latin charset="-128" panose="020B0604030504040204" pitchFamily="50" typeface="メイリオ"/>
                <a:ea charset="-128" panose="020B0604030504040204" pitchFamily="50" typeface="メイリオ"/>
              </a:rPr>
              <a:t>【</a:t>
            </a:r>
            <a:r>
              <a:rPr altLang="en-US" dirty="0" lang="ja-JP" spc="-150" sz="2000">
                <a:latin charset="-128" panose="020B0604030504040204" pitchFamily="50" typeface="メイリオ"/>
                <a:ea charset="-128" panose="020B0604030504040204" pitchFamily="50" typeface="メイリオ"/>
              </a:rPr>
              <a:t>一度も高校専用サイトにログインしたことがない高等学校等の場合</a:t>
            </a:r>
            <a:r>
              <a:rPr altLang="ja-JP" dirty="0" lang="en-US" spc="-150" sz="2000">
                <a:latin charset="-128" panose="020B0604030504040204" pitchFamily="50" typeface="メイリオ"/>
                <a:ea charset="-128" panose="020B0604030504040204" pitchFamily="50" typeface="メイリオ"/>
              </a:rPr>
              <a:t>】</a:t>
            </a:r>
          </a:p>
          <a:p>
            <a:pPr>
              <a:spcBef>
                <a:spcPts val="1200"/>
              </a:spcBef>
            </a:pPr>
            <a:r>
              <a:rPr altLang="en-US" b="0" dirty="0" lang="ja-JP" sz="2000">
                <a:latin charset="-128" panose="020B0604030504040204" pitchFamily="50" typeface="メイリオ"/>
                <a:ea charset="-128" panose="020B0604030504040204" pitchFamily="50" typeface="メイリオ"/>
              </a:rPr>
              <a:t>　○　初回ログイン時に、「電話番号」及び「メールアドレス」の登録が必</a:t>
            </a:r>
            <a:endParaRPr altLang="ja-JP" b="0" dirty="0" lang="en-US" sz="2000">
              <a:latin charset="-128" panose="020B0604030504040204" pitchFamily="50" typeface="メイリオ"/>
              <a:ea charset="-128" panose="020B0604030504040204" pitchFamily="50" typeface="メイリオ"/>
            </a:endParaRPr>
          </a:p>
          <a:p>
            <a:pPr>
              <a:spcBef>
                <a:spcPts val="0"/>
              </a:spcBef>
            </a:pPr>
            <a:r>
              <a:rPr altLang="en-US" b="0" dirty="0" lang="ja-JP" sz="2000">
                <a:latin charset="-128" panose="020B0604030504040204" pitchFamily="50" typeface="メイリオ"/>
                <a:ea charset="-128" panose="020B0604030504040204" pitchFamily="50" typeface="メイリオ"/>
              </a:rPr>
              <a:t>　　要。私用のものでなく、学校として管理されているものを登録すること。</a:t>
            </a:r>
            <a:endParaRPr altLang="ja-JP" b="0" dirty="0" lang="en-US" sz="2000">
              <a:latin charset="-128" panose="020B0604030504040204" pitchFamily="50" typeface="メイリオ"/>
              <a:ea charset="-128" panose="020B0604030504040204" pitchFamily="50" typeface="メイリオ"/>
            </a:endParaRPr>
          </a:p>
          <a:p>
            <a:pPr>
              <a:spcBef>
                <a:spcPts val="1200"/>
              </a:spcBef>
              <a:spcAft>
                <a:spcPts val="0"/>
              </a:spcAft>
            </a:pPr>
            <a:r>
              <a:rPr altLang="en-US" b="0" dirty="0" lang="ja-JP" sz="2000">
                <a:latin charset="-128" panose="020B0604030504040204" pitchFamily="50" typeface="メイリオ"/>
                <a:ea charset="-128" panose="020B0604030504040204" pitchFamily="50" typeface="メイリオ"/>
              </a:rPr>
              <a:t>　○　メールアドレスは複数登録が可能だが、機密性の高い事項については、</a:t>
            </a:r>
            <a:endParaRPr altLang="ja-JP" b="0" dirty="0" lang="en-US" sz="2000">
              <a:latin charset="-128" panose="020B0604030504040204" pitchFamily="50" typeface="メイリオ"/>
              <a:ea charset="-128" panose="020B0604030504040204" pitchFamily="50" typeface="メイリオ"/>
            </a:endParaRPr>
          </a:p>
          <a:p>
            <a:pPr>
              <a:spcBef>
                <a:spcPts val="0"/>
              </a:spcBef>
              <a:spcAft>
                <a:spcPts val="0"/>
              </a:spcAft>
            </a:pPr>
            <a:r>
              <a:rPr altLang="en-US" dirty="0" lang="ja-JP" sz="2000">
                <a:latin charset="-128" panose="020B0604030504040204" pitchFamily="50" typeface="メイリオ"/>
                <a:ea charset="-128" panose="020B0604030504040204" pitchFamily="50" typeface="メイリオ"/>
              </a:rPr>
              <a:t>　　</a:t>
            </a:r>
            <a:r>
              <a:rPr altLang="en-US" dirty="0" lang="ja-JP" sz="2000" u="sng">
                <a:latin charset="-128" panose="020B0604030504040204" pitchFamily="50" typeface="メイリオ"/>
                <a:ea charset="-128" panose="020B0604030504040204" pitchFamily="50" typeface="メイリオ"/>
              </a:rPr>
              <a:t>一番目に登録されているメールアドレス</a:t>
            </a:r>
            <a:r>
              <a:rPr altLang="en-US" b="0" dirty="0" lang="ja-JP" sz="2000">
                <a:latin charset="-128" panose="020B0604030504040204" pitchFamily="50" typeface="メイリオ"/>
                <a:ea charset="-128" panose="020B0604030504040204" pitchFamily="50" typeface="メイリオ"/>
              </a:rPr>
              <a:t>に大学入試センターから</a:t>
            </a:r>
            <a:r>
              <a:rPr altLang="en-US" b="0" dirty="0" err="1" lang="ja-JP" sz="2000">
                <a:latin charset="-128" panose="020B0604030504040204" pitchFamily="50" typeface="メイリオ"/>
                <a:ea charset="-128" panose="020B0604030504040204" pitchFamily="50" typeface="メイリオ"/>
              </a:rPr>
              <a:t>連絡す</a:t>
            </a:r>
            <a:endParaRPr altLang="ja-JP" b="0" dirty="0" lang="en-US" sz="2000">
              <a:latin charset="-128" panose="020B0604030504040204" pitchFamily="50" typeface="メイリオ"/>
              <a:ea charset="-128" panose="020B0604030504040204" pitchFamily="50" typeface="メイリオ"/>
            </a:endParaRPr>
          </a:p>
          <a:p>
            <a:pPr>
              <a:spcBef>
                <a:spcPts val="0"/>
              </a:spcBef>
              <a:spcAft>
                <a:spcPts val="0"/>
              </a:spcAft>
            </a:pPr>
            <a:r>
              <a:rPr altLang="en-US" b="0" dirty="0" lang="ja-JP" sz="2000">
                <a:latin charset="-128" panose="020B0604030504040204" pitchFamily="50" typeface="メイリオ"/>
                <a:ea charset="-128" panose="020B0604030504040204" pitchFamily="50" typeface="メイリオ"/>
              </a:rPr>
              <a:t>　　る。</a:t>
            </a:r>
            <a:endParaRPr altLang="ja-JP" b="0" dirty="0" lang="en-US" sz="2000">
              <a:latin charset="-128" panose="020B0604030504040204" pitchFamily="50" typeface="メイリオ"/>
              <a:ea charset="-128" panose="020B0604030504040204" pitchFamily="50" typeface="メイリオ"/>
            </a:endParaRPr>
          </a:p>
          <a:p>
            <a:pPr>
              <a:spcBef>
                <a:spcPts val="1800"/>
              </a:spcBef>
              <a:spcAft>
                <a:spcPts val="600"/>
              </a:spcAft>
            </a:pPr>
            <a:r>
              <a:rPr altLang="ja-JP" dirty="0" lang="en-US" sz="2000">
                <a:latin charset="-128" panose="020B0604030504040204" pitchFamily="50" typeface="メイリオ"/>
                <a:ea charset="-128" panose="020B0604030504040204" pitchFamily="50" typeface="メイリオ"/>
              </a:rPr>
              <a:t>【</a:t>
            </a:r>
            <a:r>
              <a:rPr altLang="en-US" dirty="0" lang="ja-JP" sz="2000">
                <a:latin charset="-128" panose="020B0604030504040204" pitchFamily="50" typeface="メイリオ"/>
                <a:ea charset="-128" panose="020B0604030504040204" pitchFamily="50" typeface="メイリオ"/>
              </a:rPr>
              <a:t>新設された高等学校等の場合</a:t>
            </a:r>
            <a:r>
              <a:rPr altLang="ja-JP" dirty="0" lang="en-US" sz="2000">
                <a:latin charset="-128" panose="020B0604030504040204" pitchFamily="50" typeface="メイリオ"/>
                <a:ea charset="-128" panose="020B0604030504040204" pitchFamily="50" typeface="メイリオ"/>
              </a:rPr>
              <a:t>】</a:t>
            </a:r>
          </a:p>
          <a:p>
            <a:pPr>
              <a:spcBef>
                <a:spcPts val="600"/>
              </a:spcBef>
            </a:pPr>
            <a:r>
              <a:rPr altLang="en-US" b="0" dirty="0" lang="ja-JP" sz="2000">
                <a:latin charset="-128" panose="020B0604030504040204" pitchFamily="50" typeface="メイリオ"/>
                <a:ea charset="-128" panose="020B0604030504040204" pitchFamily="50" typeface="メイリオ"/>
              </a:rPr>
              <a:t>　○　ログインに関する書類を送付するので、利用を希望する場合は大学</a:t>
            </a:r>
            <a:endParaRPr altLang="ja-JP" b="0" dirty="0" lang="en-US" sz="2000">
              <a:latin charset="-128" panose="020B0604030504040204" pitchFamily="50" typeface="メイリオ"/>
              <a:ea charset="-128" panose="020B0604030504040204" pitchFamily="50" typeface="メイリオ"/>
            </a:endParaRPr>
          </a:p>
          <a:p>
            <a:pPr>
              <a:spcBef>
                <a:spcPts val="0"/>
              </a:spcBef>
            </a:pPr>
            <a:r>
              <a:rPr altLang="en-US" b="0" dirty="0" lang="ja-JP" sz="2000">
                <a:latin charset="-128" panose="020B0604030504040204" pitchFamily="50" typeface="メイリオ"/>
                <a:ea charset="-128" panose="020B0604030504040204" pitchFamily="50" typeface="メイリオ"/>
              </a:rPr>
              <a:t>　　入試センターまで連絡すること。</a:t>
            </a:r>
            <a:endParaRPr altLang="ja-JP" b="0" dirty="0" lang="en-US" sz="2000">
              <a:latin charset="-128" panose="020B0604030504040204" pitchFamily="50" typeface="メイリオ"/>
              <a:ea charset="-128" panose="020B0604030504040204" pitchFamily="50" typeface="メイリオ"/>
            </a:endParaRPr>
          </a:p>
        </p:txBody>
      </p:sp>
    </p:spTree>
    <p:extLst>
      <p:ext uri="{BB962C8B-B14F-4D97-AF65-F5344CB8AC3E}">
        <p14:creationId xmlns:p14="http://schemas.microsoft.com/office/powerpoint/2010/main" val="3637163773"/>
      </p:ext>
    </p:extLst>
  </p:cSld>
  <p:clrMapOvr>
    <a:masterClrMapping/>
  </p:clrMapOvr>
  <mc:AlternateContent xmlns:mc="http://schemas.openxmlformats.org/markup-compatibility/2006" xmlns:p14="http://schemas.microsoft.com/office/powerpoint/2010/main">
    <mc:Choice Requires="p14">
      <p:transition p14:dur="250">
        <p:fade/>
      </p:transition>
    </mc:Choice>
    <mc:Fallback>
      <p:transition>
        <p:fade/>
      </p:transition>
    </mc:Fallback>
  </mc:AlternateContent>
</p:sld>
</file>

<file path=ppt/slides/slide2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3" name="スライド番号プレースホルダー 2">
            <a:extLst>
              <a:ext uri="{FF2B5EF4-FFF2-40B4-BE49-F238E27FC236}">
                <a16:creationId xmlns:a16="http://schemas.microsoft.com/office/drawing/2014/main" id="{1DC6BBF4-FEBE-4A71-9CD2-5AD9EDA6E8A3}"/>
              </a:ext>
            </a:extLst>
          </p:cNvPr>
          <p:cNvSpPr>
            <a:spLocks noGrp="1"/>
          </p:cNvSpPr>
          <p:nvPr>
            <p:ph idx="12" sz="quarter" type="sldNum"/>
          </p:nvPr>
        </p:nvSpPr>
        <p:spPr>
          <a:xfrm>
            <a:off x="7010399" y="6523191"/>
            <a:ext cx="2133601" cy="366253"/>
          </a:xfrm>
        </p:spPr>
        <p:txBody>
          <a:bodyPr/>
          <a:lstStyle/>
          <a:p>
            <a:fld id="{F14AF66F-3B4F-4E8B-A9F2-F8EEB7F87A3A}" type="slidenum">
              <a:rPr altLang="en-US" lang="ja-JP" smtClean="0">
                <a:solidFill>
                  <a:prstClr val="black">
                    <a:tint val="75000"/>
                  </a:prstClr>
                </a:solidFill>
              </a:rPr>
              <a:pPr/>
              <a:t>22</a:t>
            </a:fld>
            <a:endParaRPr altLang="en-US" dirty="0" lang="ja-JP">
              <a:solidFill>
                <a:prstClr val="black">
                  <a:tint val="75000"/>
                </a:prstClr>
              </a:solidFill>
            </a:endParaRPr>
          </a:p>
        </p:txBody>
      </p:sp>
      <p:sp>
        <p:nvSpPr>
          <p:cNvPr id="10" name="正方形/長方形 9">
            <a:extLst>
              <a:ext uri="{FF2B5EF4-FFF2-40B4-BE49-F238E27FC236}">
                <a16:creationId xmlns:a16="http://schemas.microsoft.com/office/drawing/2014/main" id="{E213AB1D-E84C-41DA-AF4B-04042B37F345}"/>
              </a:ext>
            </a:extLst>
          </p:cNvPr>
          <p:cNvSpPr/>
          <p:nvPr/>
        </p:nvSpPr>
        <p:spPr>
          <a:xfrm>
            <a:off x="323528" y="692696"/>
            <a:ext cx="8064896" cy="1161069"/>
          </a:xfrm>
          <a:prstGeom prst="rect">
            <a:avLst/>
          </a:prstGeom>
          <a:ln w="19050">
            <a:noFill/>
          </a:ln>
        </p:spPr>
        <p:txBody>
          <a:bodyPr anchor="ctr" bIns="72000" lIns="72000" rIns="72000" tIns="72000" wrap="square">
            <a:spAutoFit/>
          </a:bodyPr>
          <a:lstStyle/>
          <a:p>
            <a:pPr indent="-457200" marL="180000">
              <a:spcBef>
                <a:spcPts val="1200"/>
              </a:spcBef>
              <a:spcAft>
                <a:spcPts val="0"/>
              </a:spcAft>
              <a:defRPr/>
            </a:pPr>
            <a:r>
              <a:rPr altLang="en-US" dirty="0" lang="ja-JP" sz="2000">
                <a:latin charset="-128" panose="020B0604030504040204" pitchFamily="50" typeface="メイリオ"/>
                <a:ea charset="-128" panose="020B0604030504040204" pitchFamily="50" typeface="メイリオ"/>
              </a:rPr>
              <a:t>○　登録状況一覧（トップページ）　＞　「検索条件」</a:t>
            </a:r>
            <a:endParaRPr altLang="ja-JP" dirty="0" lang="en-US" sz="2000">
              <a:latin charset="-128" panose="020B0604030504040204" pitchFamily="50" typeface="メイリオ"/>
              <a:ea charset="-128" panose="020B0604030504040204" pitchFamily="50" typeface="メイリオ"/>
            </a:endParaRPr>
          </a:p>
          <a:p>
            <a:pPr indent="-457200" marL="180000">
              <a:spcBef>
                <a:spcPts val="1200"/>
              </a:spcBef>
              <a:spcAft>
                <a:spcPts val="0"/>
              </a:spcAft>
              <a:defRPr/>
            </a:pPr>
            <a:r>
              <a:rPr altLang="en-US" b="0" dirty="0" lang="ja-JP" sz="1800">
                <a:latin charset="-128" panose="020B0604030504040204" pitchFamily="50" typeface="メイリオ"/>
                <a:ea charset="-128" panose="020B0604030504040204" pitchFamily="50" typeface="メイリオ"/>
              </a:rPr>
              <a:t>　　志願者が出願時に入力した「クラス名」・「氏名」や、不備の有無等の条件を指定して検索可能</a:t>
            </a:r>
            <a:endParaRPr altLang="ja-JP" b="0" dirty="0" lang="en-US" sz="1800">
              <a:latin charset="-128" panose="020B0604030504040204" pitchFamily="50" typeface="メイリオ"/>
              <a:ea charset="-128" panose="020B0604030504040204" pitchFamily="50" typeface="メイリオ"/>
            </a:endParaRPr>
          </a:p>
        </p:txBody>
      </p:sp>
      <p:grpSp>
        <p:nvGrpSpPr>
          <p:cNvPr id="13" name="グループ化 12">
            <a:extLst>
              <a:ext uri="{FF2B5EF4-FFF2-40B4-BE49-F238E27FC236}">
                <a16:creationId xmlns:a16="http://schemas.microsoft.com/office/drawing/2014/main" id="{93DE4914-29AC-4B2F-9E6E-0F80C0D073EA}"/>
              </a:ext>
            </a:extLst>
          </p:cNvPr>
          <p:cNvGrpSpPr/>
          <p:nvPr/>
        </p:nvGrpSpPr>
        <p:grpSpPr>
          <a:xfrm>
            <a:off x="727065" y="1927177"/>
            <a:ext cx="7689869" cy="4779140"/>
            <a:chOff x="727065" y="1853765"/>
            <a:chExt cx="7689869" cy="4779140"/>
          </a:xfrm>
        </p:grpSpPr>
        <p:pic>
          <p:nvPicPr>
            <p:cNvPr id="8" name="図 7">
              <a:extLst>
                <a:ext uri="{FF2B5EF4-FFF2-40B4-BE49-F238E27FC236}">
                  <a16:creationId xmlns:a16="http://schemas.microsoft.com/office/drawing/2014/main" id="{3A821586-5A27-4F45-9D75-0D34BE81991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27065" y="1853765"/>
              <a:ext cx="7689869" cy="4779140"/>
            </a:xfrm>
            <a:prstGeom prst="rect">
              <a:avLst/>
            </a:prstGeom>
            <a:ln>
              <a:solidFill>
                <a:schemeClr val="tx1"/>
              </a:solidFill>
            </a:ln>
          </p:spPr>
        </p:pic>
        <p:sp>
          <p:nvSpPr>
            <p:cNvPr id="9" name="テキスト ボックス 8">
              <a:extLst>
                <a:ext uri="{FF2B5EF4-FFF2-40B4-BE49-F238E27FC236}">
                  <a16:creationId xmlns:a16="http://schemas.microsoft.com/office/drawing/2014/main" id="{C36EF18A-4848-4E96-BABE-725E6EAE797B}"/>
                </a:ext>
              </a:extLst>
            </p:cNvPr>
            <p:cNvSpPr txBox="1"/>
            <p:nvPr/>
          </p:nvSpPr>
          <p:spPr>
            <a:xfrm>
              <a:off x="7236296" y="1916832"/>
              <a:ext cx="648072" cy="230832"/>
            </a:xfrm>
            <a:prstGeom prst="rect">
              <a:avLst/>
            </a:prstGeom>
            <a:noFill/>
          </p:spPr>
          <p:txBody>
            <a:bodyPr rtlCol="0" wrap="square">
              <a:spAutoFit/>
            </a:bodyPr>
            <a:lstStyle/>
            <a:p>
              <a:r>
                <a:rPr altLang="en-US" b="0" dirty="0" kumimoji="1" lang="ja-JP" sz="900"/>
                <a:t>西多摩</a:t>
              </a:r>
            </a:p>
          </p:txBody>
        </p:sp>
      </p:grpSp>
    </p:spTree>
    <p:extLst>
      <p:ext uri="{BB962C8B-B14F-4D97-AF65-F5344CB8AC3E}">
        <p14:creationId xmlns:p14="http://schemas.microsoft.com/office/powerpoint/2010/main" val="3605048821"/>
      </p:ext>
    </p:extLst>
  </p:cSld>
  <p:clrMapOvr>
    <a:masterClrMapping/>
  </p:clrMapOvr>
  <mc:AlternateContent xmlns:mc="http://schemas.openxmlformats.org/markup-compatibility/2006" xmlns:p14="http://schemas.microsoft.com/office/powerpoint/2010/main">
    <mc:Choice Requires="p14">
      <p:transition p14:dur="250">
        <p:fade/>
      </p:transition>
    </mc:Choice>
    <mc:Fallback>
      <p:transition>
        <p:fade/>
      </p:transition>
    </mc:Fallback>
  </mc:AlternateContent>
</p:sld>
</file>

<file path=ppt/slides/slide2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3" name="スライド番号プレースホルダー 2">
            <a:extLst>
              <a:ext uri="{FF2B5EF4-FFF2-40B4-BE49-F238E27FC236}">
                <a16:creationId xmlns:a16="http://schemas.microsoft.com/office/drawing/2014/main" id="{1DC6BBF4-FEBE-4A71-9CD2-5AD9EDA6E8A3}"/>
              </a:ext>
            </a:extLst>
          </p:cNvPr>
          <p:cNvSpPr>
            <a:spLocks noGrp="1"/>
          </p:cNvSpPr>
          <p:nvPr>
            <p:ph idx="12" sz="quarter" type="sldNum"/>
          </p:nvPr>
        </p:nvSpPr>
        <p:spPr>
          <a:xfrm>
            <a:off x="7010399" y="6523191"/>
            <a:ext cx="2133601" cy="366253"/>
          </a:xfrm>
        </p:spPr>
        <p:txBody>
          <a:bodyPr/>
          <a:lstStyle/>
          <a:p>
            <a:fld id="{F14AF66F-3B4F-4E8B-A9F2-F8EEB7F87A3A}" type="slidenum">
              <a:rPr altLang="en-US" lang="ja-JP" smtClean="0">
                <a:solidFill>
                  <a:prstClr val="black">
                    <a:tint val="75000"/>
                  </a:prstClr>
                </a:solidFill>
              </a:rPr>
              <a:pPr/>
              <a:t>23</a:t>
            </a:fld>
            <a:endParaRPr altLang="en-US" dirty="0" lang="ja-JP">
              <a:solidFill>
                <a:prstClr val="black">
                  <a:tint val="75000"/>
                </a:prstClr>
              </a:solidFill>
            </a:endParaRPr>
          </a:p>
        </p:txBody>
      </p:sp>
      <p:sp>
        <p:nvSpPr>
          <p:cNvPr id="10" name="正方形/長方形 9">
            <a:extLst>
              <a:ext uri="{FF2B5EF4-FFF2-40B4-BE49-F238E27FC236}">
                <a16:creationId xmlns:a16="http://schemas.microsoft.com/office/drawing/2014/main" id="{E213AB1D-E84C-41DA-AF4B-04042B37F345}"/>
              </a:ext>
            </a:extLst>
          </p:cNvPr>
          <p:cNvSpPr/>
          <p:nvPr/>
        </p:nvSpPr>
        <p:spPr>
          <a:xfrm>
            <a:off x="451409" y="747208"/>
            <a:ext cx="8241181" cy="884070"/>
          </a:xfrm>
          <a:prstGeom prst="rect">
            <a:avLst/>
          </a:prstGeom>
          <a:ln w="19050">
            <a:noFill/>
          </a:ln>
        </p:spPr>
        <p:txBody>
          <a:bodyPr anchor="ctr" bIns="72000" lIns="72000" rIns="72000" tIns="72000" wrap="square">
            <a:spAutoFit/>
          </a:bodyPr>
          <a:lstStyle/>
          <a:p>
            <a:pPr indent="-457200" marL="180000">
              <a:spcBef>
                <a:spcPts val="1200"/>
              </a:spcBef>
              <a:spcAft>
                <a:spcPts val="0"/>
              </a:spcAft>
              <a:defRPr/>
            </a:pPr>
            <a:r>
              <a:rPr altLang="en-US" dirty="0" lang="ja-JP" sz="2000">
                <a:latin charset="-128" panose="020B0604030504040204" pitchFamily="50" typeface="メイリオ"/>
                <a:ea charset="-128" panose="020B0604030504040204" pitchFamily="50" typeface="メイリオ"/>
              </a:rPr>
              <a:t>○　登録状況一覧（トップページ）　＞　「志願者一覧」</a:t>
            </a:r>
            <a:endParaRPr altLang="ja-JP" dirty="0" lang="en-US" sz="2000">
              <a:latin charset="-128" panose="020B0604030504040204" pitchFamily="50" typeface="メイリオ"/>
              <a:ea charset="-128" panose="020B0604030504040204" pitchFamily="50" typeface="メイリオ"/>
            </a:endParaRPr>
          </a:p>
          <a:p>
            <a:pPr indent="-457200" marL="180000">
              <a:spcBef>
                <a:spcPts val="1200"/>
              </a:spcBef>
              <a:spcAft>
                <a:spcPts val="0"/>
              </a:spcAft>
              <a:defRPr/>
            </a:pPr>
            <a:r>
              <a:rPr altLang="en-US" b="0" dirty="0" lang="ja-JP" sz="1800">
                <a:latin charset="-128" panose="020B0604030504040204" pitchFamily="50" typeface="メイリオ"/>
                <a:ea charset="-128" panose="020B0604030504040204" pitchFamily="50" typeface="メイリオ"/>
              </a:rPr>
              <a:t>　　検索後、該当する志願者の主な出願内容を一覧で表示</a:t>
            </a:r>
            <a:endParaRPr altLang="ja-JP" b="0" dirty="0" lang="en-US" sz="1800">
              <a:latin charset="-128" panose="020B0604030504040204" pitchFamily="50" typeface="メイリオ"/>
              <a:ea charset="-128" panose="020B0604030504040204" pitchFamily="50" typeface="メイリオ"/>
            </a:endParaRPr>
          </a:p>
        </p:txBody>
      </p:sp>
      <p:sp>
        <p:nvSpPr>
          <p:cNvPr id="9" name="正方形/長方形 8">
            <a:extLst>
              <a:ext uri="{FF2B5EF4-FFF2-40B4-BE49-F238E27FC236}">
                <a16:creationId xmlns:a16="http://schemas.microsoft.com/office/drawing/2014/main" id="{43A1697E-F509-48E3-8162-382BF823DBE6}"/>
              </a:ext>
            </a:extLst>
          </p:cNvPr>
          <p:cNvSpPr/>
          <p:nvPr/>
        </p:nvSpPr>
        <p:spPr>
          <a:xfrm>
            <a:off x="451409" y="4685214"/>
            <a:ext cx="7648983" cy="453183"/>
          </a:xfrm>
          <a:prstGeom prst="rect">
            <a:avLst/>
          </a:prstGeom>
          <a:ln w="19050">
            <a:noFill/>
          </a:ln>
        </p:spPr>
        <p:txBody>
          <a:bodyPr anchor="ctr" bIns="72000" lIns="72000" rIns="72000" tIns="72000" wrap="square">
            <a:spAutoFit/>
          </a:bodyPr>
          <a:lstStyle/>
          <a:p>
            <a:pPr indent="-457200" marL="180000">
              <a:spcBef>
                <a:spcPts val="1200"/>
              </a:spcBef>
              <a:spcAft>
                <a:spcPts val="0"/>
              </a:spcAft>
              <a:defRPr/>
            </a:pPr>
            <a:r>
              <a:rPr altLang="en-US" b="0" dirty="0" lang="ja-JP" sz="2000">
                <a:latin charset="-128" panose="020B0604030504040204" pitchFamily="50" typeface="メイリオ"/>
                <a:ea charset="-128" panose="020B0604030504040204" pitchFamily="50" typeface="メイリオ"/>
              </a:rPr>
              <a:t>○　「詳細」から、当該志願者の登録状況詳細画面を閲覧可能</a:t>
            </a:r>
            <a:endParaRPr altLang="ja-JP" b="0" dirty="0" lang="en-US" sz="2000">
              <a:latin charset="-128" panose="020B0604030504040204" pitchFamily="50" typeface="メイリオ"/>
              <a:ea charset="-128" panose="020B0604030504040204" pitchFamily="50" typeface="メイリオ"/>
            </a:endParaRPr>
          </a:p>
        </p:txBody>
      </p:sp>
      <p:sp>
        <p:nvSpPr>
          <p:cNvPr id="11" name="正方形/長方形 10">
            <a:extLst>
              <a:ext uri="{FF2B5EF4-FFF2-40B4-BE49-F238E27FC236}">
                <a16:creationId xmlns:a16="http://schemas.microsoft.com/office/drawing/2014/main" id="{46BF7300-0AD2-4EED-AD15-F9BA6F95130E}"/>
              </a:ext>
            </a:extLst>
          </p:cNvPr>
          <p:cNvSpPr/>
          <p:nvPr/>
        </p:nvSpPr>
        <p:spPr>
          <a:xfrm>
            <a:off x="451409" y="4149080"/>
            <a:ext cx="8369063" cy="453183"/>
          </a:xfrm>
          <a:prstGeom prst="rect">
            <a:avLst/>
          </a:prstGeom>
          <a:ln w="19050">
            <a:noFill/>
          </a:ln>
        </p:spPr>
        <p:txBody>
          <a:bodyPr anchor="ctr" bIns="72000" lIns="72000" rIns="72000" tIns="72000" wrap="square">
            <a:spAutoFit/>
          </a:bodyPr>
          <a:lstStyle/>
          <a:p>
            <a:pPr indent="-457200" marL="180000">
              <a:spcBef>
                <a:spcPts val="1200"/>
              </a:spcBef>
              <a:spcAft>
                <a:spcPts val="0"/>
              </a:spcAft>
              <a:defRPr/>
            </a:pPr>
            <a:r>
              <a:rPr altLang="en-US" b="0" dirty="0" lang="ja-JP" sz="2000">
                <a:latin charset="-128" panose="020B0604030504040204" pitchFamily="50" typeface="メイリオ"/>
                <a:ea charset="-128" panose="020B0604030504040204" pitchFamily="50" typeface="メイリオ"/>
              </a:rPr>
              <a:t>○　「一覧ダウンロード」から、検索結果をｃｓｖファイルで取得可能</a:t>
            </a:r>
            <a:endParaRPr altLang="ja-JP" b="0" dirty="0" lang="en-US" sz="2000">
              <a:latin charset="-128" panose="020B0604030504040204" pitchFamily="50" typeface="メイリオ"/>
              <a:ea charset="-128" panose="020B0604030504040204" pitchFamily="50" typeface="メイリオ"/>
            </a:endParaRPr>
          </a:p>
        </p:txBody>
      </p:sp>
      <p:pic>
        <p:nvPicPr>
          <p:cNvPr id="8" name="図 7">
            <a:extLst>
              <a:ext uri="{FF2B5EF4-FFF2-40B4-BE49-F238E27FC236}">
                <a16:creationId xmlns:a16="http://schemas.microsoft.com/office/drawing/2014/main" id="{9861A1BE-7185-4650-B12A-5657A58B9C6F}"/>
              </a:ext>
            </a:extLst>
          </p:cNvPr>
          <p:cNvPicPr>
            <a:picLocks noChangeAspect="1"/>
          </p:cNvPicPr>
          <p:nvPr/>
        </p:nvPicPr>
        <p:blipFill>
          <a:blip r:embed="rId3"/>
          <a:stretch>
            <a:fillRect/>
          </a:stretch>
        </p:blipFill>
        <p:spPr>
          <a:xfrm>
            <a:off x="827584" y="1714229"/>
            <a:ext cx="8097165" cy="2068004"/>
          </a:xfrm>
          <a:prstGeom prst="rect">
            <a:avLst/>
          </a:prstGeom>
          <a:ln>
            <a:solidFill>
              <a:schemeClr val="tx1"/>
            </a:solidFill>
          </a:ln>
        </p:spPr>
      </p:pic>
    </p:spTree>
    <p:extLst>
      <p:ext uri="{BB962C8B-B14F-4D97-AF65-F5344CB8AC3E}">
        <p14:creationId xmlns:p14="http://schemas.microsoft.com/office/powerpoint/2010/main" val="884946697"/>
      </p:ext>
    </p:extLst>
  </p:cSld>
  <p:clrMapOvr>
    <a:masterClrMapping/>
  </p:clrMapOvr>
  <mc:AlternateContent xmlns:mc="http://schemas.openxmlformats.org/markup-compatibility/2006" xmlns:p14="http://schemas.microsoft.com/office/powerpoint/2010/main">
    <mc:Choice Requires="p14">
      <p:transition p14:dur="250">
        <p:fade/>
      </p:transition>
    </mc:Choice>
    <mc:Fallback>
      <p:transition>
        <p:fade/>
      </p:transition>
    </mc:Fallback>
  </mc:AlternateContent>
</p:sld>
</file>

<file path=ppt/slides/slide2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3" name="スライド番号プレースホルダー 2">
            <a:extLst>
              <a:ext uri="{FF2B5EF4-FFF2-40B4-BE49-F238E27FC236}">
                <a16:creationId xmlns:a16="http://schemas.microsoft.com/office/drawing/2014/main" id="{1DC6BBF4-FEBE-4A71-9CD2-5AD9EDA6E8A3}"/>
              </a:ext>
            </a:extLst>
          </p:cNvPr>
          <p:cNvSpPr>
            <a:spLocks noGrp="1"/>
          </p:cNvSpPr>
          <p:nvPr>
            <p:ph idx="12" sz="quarter" type="sldNum"/>
          </p:nvPr>
        </p:nvSpPr>
        <p:spPr>
          <a:xfrm>
            <a:off x="7010399" y="6523191"/>
            <a:ext cx="2133601" cy="366253"/>
          </a:xfrm>
        </p:spPr>
        <p:txBody>
          <a:bodyPr/>
          <a:lstStyle/>
          <a:p>
            <a:fld id="{F14AF66F-3B4F-4E8B-A9F2-F8EEB7F87A3A}" type="slidenum">
              <a:rPr altLang="en-US" lang="ja-JP" smtClean="0">
                <a:solidFill>
                  <a:prstClr val="black">
                    <a:tint val="75000"/>
                  </a:prstClr>
                </a:solidFill>
              </a:rPr>
              <a:pPr/>
              <a:t>24</a:t>
            </a:fld>
            <a:endParaRPr altLang="en-US" dirty="0" lang="ja-JP">
              <a:solidFill>
                <a:prstClr val="black">
                  <a:tint val="75000"/>
                </a:prstClr>
              </a:solidFill>
            </a:endParaRPr>
          </a:p>
        </p:txBody>
      </p:sp>
      <p:graphicFrame>
        <p:nvGraphicFramePr>
          <p:cNvPr id="5" name="表 4">
            <a:extLst>
              <a:ext uri="{FF2B5EF4-FFF2-40B4-BE49-F238E27FC236}">
                <a16:creationId xmlns:a16="http://schemas.microsoft.com/office/drawing/2014/main" id="{7F928A49-E657-4A1D-AE68-21CB41E9CFEF}"/>
              </a:ext>
            </a:extLst>
          </p:cNvPr>
          <p:cNvGraphicFramePr>
            <a:graphicFrameLocks noChangeAspect="1" noGrp="1"/>
          </p:cNvGraphicFramePr>
          <p:nvPr>
            <p:extLst>
              <p:ext uri="{D42A27DB-BD31-4B8C-83A1-F6EECF244321}">
                <p14:modId xmlns:p14="http://schemas.microsoft.com/office/powerpoint/2010/main" val="1759007178"/>
              </p:ext>
            </p:extLst>
          </p:nvPr>
        </p:nvGraphicFramePr>
        <p:xfrm>
          <a:off x="503546" y="1876666"/>
          <a:ext cx="8136904" cy="3599280"/>
        </p:xfrm>
        <a:graphic>
          <a:graphicData uri="http://schemas.openxmlformats.org/drawingml/2006/table">
            <a:tbl>
              <a:tblPr bandRow="1" firstRow="1">
                <a:tableStyleId>{616DA210-FB5B-4158-B5E0-FEB733F419BA}</a:tableStyleId>
              </a:tblPr>
              <a:tblGrid>
                <a:gridCol w="4071214">
                  <a:extLst>
                    <a:ext uri="{9D8B030D-6E8A-4147-A177-3AD203B41FA5}">
                      <a16:colId xmlns:a16="http://schemas.microsoft.com/office/drawing/2014/main" val="2816172149"/>
                    </a:ext>
                  </a:extLst>
                </a:gridCol>
                <a:gridCol w="4065690">
                  <a:extLst>
                    <a:ext uri="{9D8B030D-6E8A-4147-A177-3AD203B41FA5}">
                      <a16:colId xmlns:a16="http://schemas.microsoft.com/office/drawing/2014/main" val="2252660289"/>
                    </a:ext>
                  </a:extLst>
                </a:gridCol>
              </a:tblGrid>
              <a:tr h="331593">
                <a:tc gridSpan="2">
                  <a:txBody>
                    <a:bodyPr/>
                    <a:lstStyle/>
                    <a:p>
                      <a:pPr algn="ctr">
                        <a:lnSpc>
                          <a:spcPct val="100000"/>
                        </a:lnSpc>
                        <a:spcBef>
                          <a:spcPts val="0"/>
                        </a:spcBef>
                      </a:pPr>
                      <a:r>
                        <a:rPr altLang="en-US" b="0" dirty="0" kumimoji="1" lang="ja-JP" sz="1800">
                          <a:latin charset="-128" panose="020B0604030504040204" pitchFamily="50" typeface="メイリオ"/>
                          <a:ea charset="-128" panose="020B0604030504040204" pitchFamily="50" typeface="メイリオ"/>
                        </a:rPr>
                        <a:t>表示される主な項目</a:t>
                      </a:r>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solidFill>
                      <a:srgbClr val="E7FEC6"/>
                    </a:solidFill>
                  </a:tcPr>
                </a:tc>
                <a:tc hMerge="1">
                  <a:txBody>
                    <a:bodyPr/>
                    <a:lstStyle/>
                    <a:p>
                      <a:pPr algn="ctr">
                        <a:lnSpc>
                          <a:spcPct val="100000"/>
                        </a:lnSpc>
                        <a:spcBef>
                          <a:spcPts val="0"/>
                        </a:spcBef>
                      </a:pPr>
                      <a:endParaRPr altLang="en-US" b="0" dirty="0" kumimoji="1" lang="ja-JP" sz="1400"/>
                    </a:p>
                  </a:txBody>
                  <a:tcPr anchor="ctr"/>
                </a:tc>
                <a:extLst>
                  <a:ext uri="{0D108BD9-81ED-4DB2-BD59-A6C34878D82A}">
                    <a16:rowId xmlns:a16="http://schemas.microsoft.com/office/drawing/2014/main" val="2569827601"/>
                  </a:ext>
                </a:extLst>
              </a:tr>
              <a:tr h="1200412">
                <a:tc>
                  <a:txBody>
                    <a:bodyPr/>
                    <a:lstStyle/>
                    <a:p>
                      <a:pPr algn="l" defTabSz="945124" eaLnBrk="1" fontAlgn="auto" hangingPunct="1" indent="0" latinLnBrk="0" lvl="0" marL="0" marR="0" rtl="0">
                        <a:lnSpc>
                          <a:spcPct val="100000"/>
                        </a:lnSpc>
                        <a:spcBef>
                          <a:spcPts val="0"/>
                        </a:spcBef>
                        <a:spcAft>
                          <a:spcPts val="0"/>
                        </a:spcAft>
                        <a:buClrTx/>
                        <a:buSzTx/>
                        <a:buFontTx/>
                        <a:buNone/>
                        <a:tabLst/>
                        <a:defRPr/>
                      </a:pPr>
                      <a:r>
                        <a:rPr altLang="ja-JP" dirty="0" lang="en-US" sz="1800" u="none">
                          <a:latin charset="-128" panose="020B0604030504040204" pitchFamily="50" typeface="メイリオ"/>
                          <a:ea charset="-128" panose="020B0604030504040204" pitchFamily="50" typeface="メイリオ"/>
                        </a:rPr>
                        <a:t>【</a:t>
                      </a:r>
                      <a:r>
                        <a:rPr altLang="en-US" b="1" dirty="0" lang="ja-JP" sz="1800" u="none">
                          <a:latin charset="-128" panose="020B0604030504040204" pitchFamily="50" typeface="メイリオ"/>
                          <a:ea charset="-128" panose="020B0604030504040204" pitchFamily="50" typeface="メイリオ"/>
                        </a:rPr>
                        <a:t>志願者が入力した出願内容</a:t>
                      </a:r>
                      <a:r>
                        <a:rPr altLang="ja-JP" b="1" dirty="0" lang="en-US" sz="1800" u="none">
                          <a:latin charset="-128" panose="020B0604030504040204" pitchFamily="50" typeface="メイリオ"/>
                          <a:ea charset="-128" panose="020B0604030504040204" pitchFamily="50" typeface="メイリオ"/>
                        </a:rPr>
                        <a:t>】</a:t>
                      </a:r>
                    </a:p>
                    <a:p>
                      <a:pPr algn="l" defTabSz="945124" eaLnBrk="1" fontAlgn="auto" hangingPunct="1" indent="0" latinLnBrk="0" lvl="0" marL="108000" marR="0" rtl="0">
                        <a:lnSpc>
                          <a:spcPct val="100000"/>
                        </a:lnSpc>
                        <a:spcBef>
                          <a:spcPts val="0"/>
                        </a:spcBef>
                        <a:spcAft>
                          <a:spcPts val="0"/>
                        </a:spcAft>
                        <a:buClrTx/>
                        <a:buSzTx/>
                        <a:buFontTx/>
                        <a:buNone/>
                        <a:tabLst/>
                        <a:defRPr/>
                      </a:pPr>
                      <a:r>
                        <a:rPr altLang="en-US" b="1" dirty="0" lang="ja-JP" sz="1800" u="none">
                          <a:latin charset="-128" panose="020B0604030504040204" pitchFamily="50" typeface="メイリオ"/>
                          <a:ea charset="-128" panose="020B0604030504040204" pitchFamily="50" typeface="メイリオ"/>
                        </a:rPr>
                        <a:t>・　氏名</a:t>
                      </a:r>
                      <a:endParaRPr altLang="ja-JP" b="1" dirty="0" lang="en-US" sz="1800" u="none">
                        <a:latin charset="-128" panose="020B0604030504040204" pitchFamily="50" typeface="メイリオ"/>
                        <a:ea charset="-128" panose="020B0604030504040204" pitchFamily="50" typeface="メイリオ"/>
                      </a:endParaRPr>
                    </a:p>
                    <a:p>
                      <a:pPr algn="l" defTabSz="945124" eaLnBrk="1" fontAlgn="auto" hangingPunct="1" indent="0" latinLnBrk="0" lvl="0" marL="108000" marR="0" rtl="0">
                        <a:lnSpc>
                          <a:spcPct val="100000"/>
                        </a:lnSpc>
                        <a:spcBef>
                          <a:spcPts val="0"/>
                        </a:spcBef>
                        <a:spcAft>
                          <a:spcPts val="0"/>
                        </a:spcAft>
                        <a:buClrTx/>
                        <a:buSzTx/>
                        <a:buFontTx/>
                        <a:buNone/>
                        <a:tabLst/>
                        <a:defRPr/>
                      </a:pPr>
                      <a:r>
                        <a:rPr altLang="en-US" b="1" dirty="0" lang="ja-JP" sz="1800" u="none">
                          <a:latin charset="-128" panose="020B0604030504040204" pitchFamily="50" typeface="メイリオ"/>
                          <a:ea charset="-128" panose="020B0604030504040204" pitchFamily="50" typeface="メイリオ"/>
                        </a:rPr>
                        <a:t>・　性別</a:t>
                      </a:r>
                      <a:endParaRPr altLang="ja-JP" b="1" dirty="0" lang="en-US" sz="1800" u="none">
                        <a:latin charset="-128" panose="020B0604030504040204" pitchFamily="50" typeface="メイリオ"/>
                        <a:ea charset="-128" panose="020B0604030504040204" pitchFamily="50" typeface="メイリオ"/>
                      </a:endParaRPr>
                    </a:p>
                    <a:p>
                      <a:pPr marL="108000">
                        <a:lnSpc>
                          <a:spcPct val="100000"/>
                        </a:lnSpc>
                        <a:spcBef>
                          <a:spcPts val="0"/>
                        </a:spcBef>
                      </a:pPr>
                      <a:r>
                        <a:rPr altLang="en-US" b="1" dirty="0" lang="ja-JP" sz="1800" u="none">
                          <a:latin charset="-128" panose="020B0604030504040204" pitchFamily="50" typeface="メイリオ"/>
                          <a:ea charset="-128" panose="020B0604030504040204" pitchFamily="50" typeface="メイリオ"/>
                        </a:rPr>
                        <a:t>・　生年月日</a:t>
                      </a:r>
                      <a:endParaRPr altLang="ja-JP" b="1" dirty="0" lang="en-US" sz="1800" u="none">
                        <a:latin charset="-128" panose="020B0604030504040204" pitchFamily="50" typeface="メイリオ"/>
                        <a:ea charset="-128" panose="020B0604030504040204" pitchFamily="50" typeface="メイリオ"/>
                      </a:endParaRPr>
                    </a:p>
                    <a:p>
                      <a:pPr algn="l" defTabSz="945124" eaLnBrk="1" fontAlgn="auto" hangingPunct="1" indent="0" latinLnBrk="0" lvl="0" marL="108000" marR="0" rtl="0">
                        <a:lnSpc>
                          <a:spcPct val="100000"/>
                        </a:lnSpc>
                        <a:spcBef>
                          <a:spcPts val="0"/>
                        </a:spcBef>
                        <a:spcAft>
                          <a:spcPts val="0"/>
                        </a:spcAft>
                        <a:buClrTx/>
                        <a:buSzTx/>
                        <a:buFontTx/>
                        <a:buNone/>
                        <a:tabLst/>
                        <a:defRPr/>
                      </a:pPr>
                      <a:r>
                        <a:rPr altLang="en-US" b="1" dirty="0" lang="ja-JP" sz="1800" u="none">
                          <a:latin charset="-128" panose="020B0604030504040204" pitchFamily="50" typeface="メイリオ"/>
                          <a:ea charset="-128" panose="020B0604030504040204" pitchFamily="50" typeface="メイリオ"/>
                        </a:rPr>
                        <a:t>・　課程</a:t>
                      </a:r>
                      <a:endParaRPr altLang="ja-JP" b="1" dirty="0" lang="en-US" sz="1800" u="none">
                        <a:latin charset="-128" panose="020B0604030504040204" pitchFamily="50" typeface="メイリオ"/>
                        <a:ea charset="-128" panose="020B0604030504040204" pitchFamily="50" typeface="メイリオ"/>
                      </a:endParaRPr>
                    </a:p>
                    <a:p>
                      <a:pPr algn="l" defTabSz="945124" eaLnBrk="1" fontAlgn="auto" hangingPunct="1" indent="0" latinLnBrk="0" lvl="0" marL="108000" marR="0" rtl="0">
                        <a:lnSpc>
                          <a:spcPct val="100000"/>
                        </a:lnSpc>
                        <a:spcBef>
                          <a:spcPts val="0"/>
                        </a:spcBef>
                        <a:spcAft>
                          <a:spcPts val="0"/>
                        </a:spcAft>
                        <a:buClrTx/>
                        <a:buSzTx/>
                        <a:buFontTx/>
                        <a:buNone/>
                        <a:tabLst/>
                        <a:defRPr/>
                      </a:pPr>
                      <a:r>
                        <a:rPr altLang="en-US" b="1" dirty="0" lang="ja-JP" sz="1800" u="none">
                          <a:latin charset="-128" panose="020B0604030504040204" pitchFamily="50" typeface="メイリオ"/>
                          <a:ea charset="-128" panose="020B0604030504040204" pitchFamily="50" typeface="メイリオ"/>
                        </a:rPr>
                        <a:t>・　学科</a:t>
                      </a:r>
                      <a:endParaRPr altLang="ja-JP" b="1" dirty="0" lang="en-US" sz="1800" u="none">
                        <a:latin charset="-128" panose="020B0604030504040204" pitchFamily="50" typeface="メイリオ"/>
                        <a:ea charset="-128" panose="020B0604030504040204" pitchFamily="50" typeface="メイリオ"/>
                      </a:endParaRPr>
                    </a:p>
                    <a:p>
                      <a:pPr algn="l" defTabSz="945124" eaLnBrk="1" fontAlgn="auto" hangingPunct="1" indent="0" latinLnBrk="0" lvl="0" marL="108000" marR="0" rtl="0">
                        <a:lnSpc>
                          <a:spcPct val="100000"/>
                        </a:lnSpc>
                        <a:spcBef>
                          <a:spcPts val="0"/>
                        </a:spcBef>
                        <a:spcAft>
                          <a:spcPts val="0"/>
                        </a:spcAft>
                        <a:buClrTx/>
                        <a:buSzTx/>
                        <a:buFontTx/>
                        <a:buNone/>
                        <a:tabLst/>
                        <a:defRPr/>
                      </a:pPr>
                      <a:r>
                        <a:rPr altLang="en-US" b="1" dirty="0" lang="ja-JP" sz="1800" u="none">
                          <a:latin charset="-128" panose="020B0604030504040204" pitchFamily="50" typeface="メイリオ"/>
                          <a:ea charset="-128" panose="020B0604030504040204" pitchFamily="50" typeface="メイリオ"/>
                        </a:rPr>
                        <a:t>・　クラス名</a:t>
                      </a:r>
                      <a:endParaRPr altLang="ja-JP" b="1" dirty="0" lang="en-US" sz="1800" u="none">
                        <a:latin charset="-128" panose="020B0604030504040204" pitchFamily="50" typeface="メイリオ"/>
                        <a:ea charset="-128" panose="020B0604030504040204" pitchFamily="50" typeface="メイリオ"/>
                      </a:endParaRPr>
                    </a:p>
                    <a:p>
                      <a:pPr marL="108000">
                        <a:lnSpc>
                          <a:spcPct val="100000"/>
                        </a:lnSpc>
                        <a:spcBef>
                          <a:spcPts val="0"/>
                        </a:spcBef>
                      </a:pPr>
                      <a:r>
                        <a:rPr altLang="en-US" b="1" dirty="0" lang="ja-JP" sz="1800" u="none">
                          <a:latin charset="-128" panose="020B0604030504040204" pitchFamily="50" typeface="メイリオ"/>
                          <a:ea charset="-128" panose="020B0604030504040204" pitchFamily="50" typeface="メイリオ"/>
                        </a:rPr>
                        <a:t>・　受験教科等</a:t>
                      </a:r>
                      <a:endParaRPr altLang="ja-JP" b="1" dirty="0" lang="en-US" sz="1800" u="none">
                        <a:latin charset="-128" panose="020B0604030504040204" pitchFamily="50" typeface="メイリオ"/>
                        <a:ea charset="-128" panose="020B0604030504040204" pitchFamily="50" typeface="メイリオ"/>
                      </a:endParaRPr>
                    </a:p>
                    <a:p>
                      <a:pPr algn="l" defTabSz="945124" eaLnBrk="1" fontAlgn="auto" hangingPunct="1" indent="0" latinLnBrk="0" lvl="0" marL="108000" marR="0" rtl="0">
                        <a:lnSpc>
                          <a:spcPct val="100000"/>
                        </a:lnSpc>
                        <a:spcBef>
                          <a:spcPts val="0"/>
                        </a:spcBef>
                        <a:spcAft>
                          <a:spcPts val="0"/>
                        </a:spcAft>
                        <a:buClrTx/>
                        <a:buSzTx/>
                        <a:buFontTx/>
                        <a:buNone/>
                        <a:tabLst/>
                        <a:defRPr/>
                      </a:pPr>
                      <a:r>
                        <a:rPr altLang="en-US" b="1" dirty="0" lang="ja-JP" sz="1800" u="none">
                          <a:latin charset="-128" panose="020B0604030504040204" pitchFamily="50" typeface="メイリオ"/>
                          <a:ea charset="-128" panose="020B0604030504040204" pitchFamily="50" typeface="メイリオ"/>
                        </a:rPr>
                        <a:t>・　イヤホン不適合措置申請状況</a:t>
                      </a:r>
                      <a:endParaRPr altLang="ja-JP" b="1" dirty="0" lang="en-US" sz="1800" u="none">
                        <a:latin charset="-128" panose="020B0604030504040204" pitchFamily="50" typeface="メイリオ"/>
                        <a:ea charset="-128" panose="020B0604030504040204" pitchFamily="50" typeface="メイリオ"/>
                      </a:endParaRPr>
                    </a:p>
                    <a:p>
                      <a:pPr algn="l" defTabSz="945124" eaLnBrk="1" fontAlgn="auto" hangingPunct="1" indent="0" latinLnBrk="0" lvl="0" marL="108000" marR="0" rtl="0">
                        <a:lnSpc>
                          <a:spcPct val="100000"/>
                        </a:lnSpc>
                        <a:spcBef>
                          <a:spcPts val="0"/>
                        </a:spcBef>
                        <a:spcAft>
                          <a:spcPts val="0"/>
                        </a:spcAft>
                        <a:buClrTx/>
                        <a:buSzTx/>
                        <a:buFontTx/>
                        <a:buNone/>
                        <a:tabLst/>
                        <a:defRPr/>
                      </a:pPr>
                      <a:r>
                        <a:rPr altLang="en-US" b="1" dirty="0" lang="ja-JP" sz="1800" u="none">
                          <a:latin charset="-128" panose="020B0604030504040204" pitchFamily="50" typeface="メイリオ"/>
                          <a:ea charset="-128" panose="020B0604030504040204" pitchFamily="50" typeface="メイリオ"/>
                        </a:rPr>
                        <a:t>・　成績の閲覧の希望の有無</a:t>
                      </a:r>
                    </a:p>
                    <a:p>
                      <a:pPr marL="108000">
                        <a:lnSpc>
                          <a:spcPct val="100000"/>
                        </a:lnSpc>
                        <a:spcBef>
                          <a:spcPts val="0"/>
                        </a:spcBef>
                      </a:pPr>
                      <a:endParaRPr altLang="ja-JP" dirty="0" lang="en-US" sz="1800"/>
                    </a:p>
                  </a:txBody>
                  <a:tcPr marB="108000" marT="108000">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solidFill>
                      <a:schemeClr val="bg1"/>
                    </a:solidFill>
                  </a:tcPr>
                </a:tc>
                <a:tc>
                  <a:txBody>
                    <a:bodyPr/>
                    <a:lstStyle/>
                    <a:p>
                      <a:pPr algn="l" defTabSz="945124" eaLnBrk="1" fontAlgn="auto" hangingPunct="1" indent="0" latinLnBrk="0" lvl="0" marL="0" marR="0" rtl="0">
                        <a:lnSpc>
                          <a:spcPct val="100000"/>
                        </a:lnSpc>
                        <a:spcBef>
                          <a:spcPts val="0"/>
                        </a:spcBef>
                        <a:spcAft>
                          <a:spcPts val="0"/>
                        </a:spcAft>
                        <a:buClrTx/>
                        <a:buSzTx/>
                        <a:buFontTx/>
                        <a:buNone/>
                        <a:tabLst/>
                        <a:defRPr/>
                      </a:pPr>
                      <a:r>
                        <a:rPr altLang="ja-JP" b="1" dirty="0" lang="en-US" sz="1800" u="none">
                          <a:latin charset="-128" panose="020B0604030504040204" pitchFamily="50" typeface="メイリオ"/>
                          <a:ea charset="-128" panose="020B0604030504040204" pitchFamily="50" typeface="メイリオ"/>
                        </a:rPr>
                        <a:t>【</a:t>
                      </a:r>
                      <a:r>
                        <a:rPr altLang="en-US" b="1" dirty="0" lang="ja-JP" sz="1800" u="none">
                          <a:latin charset="-128" panose="020B0604030504040204" pitchFamily="50" typeface="メイリオ"/>
                          <a:ea charset="-128" panose="020B0604030504040204" pitchFamily="50" typeface="メイリオ"/>
                        </a:rPr>
                        <a:t>出願手続の状況等</a:t>
                      </a:r>
                      <a:r>
                        <a:rPr altLang="ja-JP" b="1" dirty="0" lang="en-US" sz="1800" u="none">
                          <a:latin charset="-128" panose="020B0604030504040204" pitchFamily="50" typeface="メイリオ"/>
                          <a:ea charset="-128" panose="020B0604030504040204" pitchFamily="50" typeface="メイリオ"/>
                        </a:rPr>
                        <a:t>】</a:t>
                      </a:r>
                    </a:p>
                    <a:p>
                      <a:pPr marL="108000">
                        <a:lnSpc>
                          <a:spcPct val="100000"/>
                        </a:lnSpc>
                        <a:spcBef>
                          <a:spcPts val="0"/>
                        </a:spcBef>
                      </a:pPr>
                      <a:r>
                        <a:rPr altLang="en-US" b="1" dirty="0" lang="ja-JP" sz="1800" u="none">
                          <a:latin charset="-128" panose="020B0604030504040204" pitchFamily="50" typeface="メイリオ"/>
                          <a:ea charset="-128" panose="020B0604030504040204" pitchFamily="50" typeface="メイリオ"/>
                        </a:rPr>
                        <a:t>・　出願日時</a:t>
                      </a:r>
                      <a:endParaRPr altLang="ja-JP" b="1" dirty="0" lang="en-US" sz="1800" u="none">
                        <a:latin charset="-128" panose="020B0604030504040204" pitchFamily="50" typeface="メイリオ"/>
                        <a:ea charset="-128" panose="020B0604030504040204" pitchFamily="50" typeface="メイリオ"/>
                      </a:endParaRPr>
                    </a:p>
                    <a:p>
                      <a:pPr marL="108000">
                        <a:lnSpc>
                          <a:spcPct val="100000"/>
                        </a:lnSpc>
                        <a:spcBef>
                          <a:spcPts val="0"/>
                        </a:spcBef>
                      </a:pPr>
                      <a:r>
                        <a:rPr altLang="en-US" b="1" dirty="0" lang="ja-JP" sz="1800" u="none">
                          <a:latin charset="-128" panose="020B0604030504040204" pitchFamily="50" typeface="メイリオ"/>
                          <a:ea charset="-128" panose="020B0604030504040204" pitchFamily="50" typeface="メイリオ"/>
                        </a:rPr>
                        <a:t>・　出願状態</a:t>
                      </a:r>
                      <a:endParaRPr altLang="ja-JP" b="1" dirty="0" lang="en-US" sz="1800" u="none">
                        <a:latin charset="-128" panose="020B0604030504040204" pitchFamily="50" typeface="メイリオ"/>
                        <a:ea charset="-128" panose="020B0604030504040204" pitchFamily="50" typeface="メイリオ"/>
                      </a:endParaRPr>
                    </a:p>
                    <a:p>
                      <a:pPr marL="108000">
                        <a:lnSpc>
                          <a:spcPct val="100000"/>
                        </a:lnSpc>
                        <a:spcBef>
                          <a:spcPts val="0"/>
                        </a:spcBef>
                      </a:pPr>
                      <a:r>
                        <a:rPr altLang="en-US" b="1" dirty="0" lang="ja-JP" sz="1800" u="none">
                          <a:latin charset="-128" panose="020B0604030504040204" pitchFamily="50" typeface="メイリオ"/>
                          <a:ea charset="-128" panose="020B0604030504040204" pitchFamily="50" typeface="メイリオ"/>
                        </a:rPr>
                        <a:t>・　検定料支払状況</a:t>
                      </a:r>
                      <a:endParaRPr altLang="ja-JP" b="1" dirty="0" lang="en-US" sz="1800" u="none">
                        <a:latin charset="-128" panose="020B0604030504040204" pitchFamily="50" typeface="メイリオ"/>
                        <a:ea charset="-128" panose="020B0604030504040204" pitchFamily="50" typeface="メイリオ"/>
                      </a:endParaRPr>
                    </a:p>
                    <a:p>
                      <a:pPr marL="108000">
                        <a:lnSpc>
                          <a:spcPct val="100000"/>
                        </a:lnSpc>
                        <a:spcBef>
                          <a:spcPts val="0"/>
                        </a:spcBef>
                      </a:pPr>
                      <a:r>
                        <a:rPr altLang="en-US" b="1" dirty="0" lang="ja-JP" sz="1800" u="none">
                          <a:latin charset="-128" panose="020B0604030504040204" pitchFamily="50" typeface="メイリオ"/>
                          <a:ea charset="-128" panose="020B0604030504040204" pitchFamily="50" typeface="メイリオ"/>
                        </a:rPr>
                        <a:t>・　顔写真チェック状態</a:t>
                      </a:r>
                      <a:endParaRPr altLang="ja-JP" b="1" dirty="0" lang="en-US" sz="1800" u="none">
                        <a:latin charset="-128" panose="020B0604030504040204" pitchFamily="50" typeface="メイリオ"/>
                        <a:ea charset="-128" panose="020B0604030504040204" pitchFamily="50" typeface="メイリオ"/>
                      </a:endParaRPr>
                    </a:p>
                    <a:p>
                      <a:pPr marL="108000">
                        <a:lnSpc>
                          <a:spcPct val="100000"/>
                        </a:lnSpc>
                        <a:spcBef>
                          <a:spcPts val="0"/>
                        </a:spcBef>
                      </a:pPr>
                      <a:r>
                        <a:rPr altLang="en-US" b="1" dirty="0" lang="ja-JP" sz="1800" u="none">
                          <a:latin charset="-128" panose="020B0604030504040204" pitchFamily="50" typeface="メイリオ"/>
                          <a:ea charset="-128" panose="020B0604030504040204" pitchFamily="50" typeface="メイリオ"/>
                        </a:rPr>
                        <a:t>・　不備状態</a:t>
                      </a:r>
                      <a:endParaRPr altLang="ja-JP" b="1" dirty="0" lang="en-US" sz="1800" u="none">
                        <a:latin charset="-128" panose="020B0604030504040204" pitchFamily="50" typeface="メイリオ"/>
                        <a:ea charset="-128" panose="020B0604030504040204" pitchFamily="50" typeface="メイリオ"/>
                      </a:endParaRPr>
                    </a:p>
                    <a:p>
                      <a:pPr marL="108000">
                        <a:lnSpc>
                          <a:spcPct val="100000"/>
                        </a:lnSpc>
                        <a:spcBef>
                          <a:spcPts val="0"/>
                        </a:spcBef>
                      </a:pPr>
                      <a:r>
                        <a:rPr altLang="en-US" b="1" dirty="0" lang="ja-JP" sz="1800" u="none">
                          <a:latin charset="-128" panose="020B0604030504040204" pitchFamily="50" typeface="メイリオ"/>
                          <a:ea charset="-128" panose="020B0604030504040204" pitchFamily="50" typeface="メイリオ"/>
                        </a:rPr>
                        <a:t>・　受験上の配慮申請状況</a:t>
                      </a:r>
                      <a:endParaRPr altLang="ja-JP" b="1" dirty="0" lang="en-US" sz="1800" u="none">
                        <a:latin charset="-128" panose="020B0604030504040204" pitchFamily="50" typeface="メイリオ"/>
                        <a:ea charset="-128" panose="020B0604030504040204" pitchFamily="50" typeface="メイリオ"/>
                      </a:endParaRPr>
                    </a:p>
                    <a:p>
                      <a:pPr indent="-457200" marL="180000">
                        <a:lnSpc>
                          <a:spcPct val="100000"/>
                        </a:lnSpc>
                        <a:spcBef>
                          <a:spcPts val="0"/>
                        </a:spcBef>
                        <a:spcAft>
                          <a:spcPts val="0"/>
                        </a:spcAft>
                        <a:defRPr/>
                      </a:pPr>
                      <a:endParaRPr altLang="ja-JP" b="1" dirty="0" lang="en-US" sz="1800" u="none">
                        <a:latin charset="-128" panose="020B0604030504040204" pitchFamily="50" typeface="メイリオ"/>
                        <a:ea charset="-128" panose="020B0604030504040204" pitchFamily="50" typeface="メイリオ"/>
                      </a:endParaRPr>
                    </a:p>
                    <a:p>
                      <a:pPr indent="-457200" marL="180000">
                        <a:lnSpc>
                          <a:spcPct val="100000"/>
                        </a:lnSpc>
                        <a:spcBef>
                          <a:spcPts val="0"/>
                        </a:spcBef>
                        <a:spcAft>
                          <a:spcPts val="0"/>
                        </a:spcAft>
                        <a:defRPr/>
                      </a:pPr>
                      <a:r>
                        <a:rPr altLang="en-US" b="1" dirty="0" lang="ja-JP" sz="1600" u="none">
                          <a:latin charset="-128" panose="020B0604030504040204" pitchFamily="50" typeface="メイリオ"/>
                          <a:ea charset="-128" panose="020B0604030504040204" pitchFamily="50" typeface="メイリオ"/>
                        </a:rPr>
                        <a:t>（</a:t>
                      </a:r>
                      <a:r>
                        <a:rPr altLang="ja-JP" b="1" dirty="0" lang="en-US" sz="1600" u="none">
                          <a:latin charset="-128" panose="020B0604030504040204" pitchFamily="50" typeface="メイリオ"/>
                          <a:ea charset="-128" panose="020B0604030504040204" pitchFamily="50" typeface="メイリオ"/>
                        </a:rPr>
                        <a:t>※</a:t>
                      </a:r>
                      <a:r>
                        <a:rPr altLang="en-US" b="1" dirty="0" lang="ja-JP" sz="1600" u="none">
                          <a:latin charset="-128" panose="020B0604030504040204" pitchFamily="50" typeface="メイリオ"/>
                          <a:ea charset="-128" panose="020B0604030504040204" pitchFamily="50" typeface="メイリオ"/>
                        </a:rPr>
                        <a:t>　</a:t>
                      </a:r>
                      <a:r>
                        <a:rPr altLang="ja-JP" b="1" dirty="0" lang="en-US" sz="1600" u="none">
                          <a:latin charset="-128" panose="020B0604030504040204" pitchFamily="50" typeface="メイリオ"/>
                          <a:ea charset="-128" panose="020B0604030504040204" pitchFamily="50" typeface="メイリオ"/>
                        </a:rPr>
                        <a:t>12</a:t>
                      </a:r>
                      <a:r>
                        <a:rPr altLang="en-US" b="1" dirty="0" lang="ja-JP" sz="1600" u="none">
                          <a:latin charset="-128" panose="020B0604030504040204" pitchFamily="50" typeface="メイリオ"/>
                          <a:ea charset="-128" panose="020B0604030504040204" pitchFamily="50" typeface="メイリオ"/>
                        </a:rPr>
                        <a:t>月</a:t>
                      </a:r>
                      <a:r>
                        <a:rPr altLang="ja-JP" b="1" dirty="0" lang="en-US" sz="1600" u="none">
                          <a:latin charset="-128" panose="020B0604030504040204" pitchFamily="50" typeface="メイリオ"/>
                          <a:ea charset="-128" panose="020B0604030504040204" pitchFamily="50" typeface="メイリオ"/>
                        </a:rPr>
                        <a:t>4</a:t>
                      </a:r>
                      <a:r>
                        <a:rPr altLang="en-US" b="1" dirty="0" lang="ja-JP" sz="1600" u="none">
                          <a:latin charset="-128" panose="020B0604030504040204" pitchFamily="50" typeface="メイリオ"/>
                          <a:ea charset="-128" panose="020B0604030504040204" pitchFamily="50" typeface="メイリオ"/>
                        </a:rPr>
                        <a:t>日の受験票発行後）</a:t>
                      </a:r>
                      <a:endParaRPr altLang="ja-JP" b="1" dirty="0" lang="en-US" sz="1600" u="none">
                        <a:latin charset="-128" panose="020B0604030504040204" pitchFamily="50" typeface="メイリオ"/>
                        <a:ea charset="-128" panose="020B0604030504040204" pitchFamily="50" typeface="メイリオ"/>
                      </a:endParaRPr>
                    </a:p>
                    <a:p>
                      <a:pPr indent="0" marL="108000">
                        <a:lnSpc>
                          <a:spcPct val="100000"/>
                        </a:lnSpc>
                        <a:spcBef>
                          <a:spcPts val="0"/>
                        </a:spcBef>
                        <a:spcAft>
                          <a:spcPts val="0"/>
                        </a:spcAft>
                        <a:defRPr/>
                      </a:pPr>
                      <a:r>
                        <a:rPr altLang="en-US" b="1" dirty="0" lang="ja-JP" sz="1800" u="none">
                          <a:latin charset="-128" panose="020B0604030504040204" pitchFamily="50" typeface="メイリオ"/>
                          <a:ea charset="-128" panose="020B0604030504040204" pitchFamily="50" typeface="メイリオ"/>
                        </a:rPr>
                        <a:t>・　受験情報</a:t>
                      </a:r>
                      <a:endParaRPr altLang="ja-JP" b="1" dirty="0" lang="en-US" sz="1800" u="none">
                        <a:latin charset="-128" panose="020B0604030504040204" pitchFamily="50" typeface="メイリオ"/>
                        <a:ea charset="-128" panose="020B0604030504040204" pitchFamily="50" typeface="メイリオ"/>
                      </a:endParaRPr>
                    </a:p>
                    <a:p>
                      <a:pPr indent="0" marL="108000">
                        <a:lnSpc>
                          <a:spcPct val="100000"/>
                        </a:lnSpc>
                        <a:spcBef>
                          <a:spcPts val="0"/>
                        </a:spcBef>
                        <a:spcAft>
                          <a:spcPts val="0"/>
                        </a:spcAft>
                        <a:defRPr/>
                      </a:pPr>
                      <a:r>
                        <a:rPr altLang="en-US" b="1" dirty="0" lang="ja-JP" sz="1800" u="none">
                          <a:latin charset="-128" panose="020B0604030504040204" pitchFamily="50" typeface="メイリオ"/>
                          <a:ea charset="-128" panose="020B0604030504040204" pitchFamily="50" typeface="メイリオ"/>
                        </a:rPr>
                        <a:t>（受験番号・試験場に関する情報）</a:t>
                      </a:r>
                    </a:p>
                  </a:txBody>
                  <a:tcPr marB="108000" marT="108000">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solidFill>
                      <a:schemeClr val="bg1"/>
                    </a:solidFill>
                  </a:tcPr>
                </a:tc>
                <a:extLst>
                  <a:ext uri="{0D108BD9-81ED-4DB2-BD59-A6C34878D82A}">
                    <a16:rowId xmlns:a16="http://schemas.microsoft.com/office/drawing/2014/main" val="1482138737"/>
                  </a:ext>
                </a:extLst>
              </a:tr>
            </a:tbl>
          </a:graphicData>
        </a:graphic>
      </p:graphicFrame>
      <p:sp>
        <p:nvSpPr>
          <p:cNvPr id="8" name="正方形/長方形 7">
            <a:extLst>
              <a:ext uri="{FF2B5EF4-FFF2-40B4-BE49-F238E27FC236}">
                <a16:creationId xmlns:a16="http://schemas.microsoft.com/office/drawing/2014/main" id="{9FCE3A5D-2F9F-4F32-A661-E8CC39CE9884}"/>
              </a:ext>
            </a:extLst>
          </p:cNvPr>
          <p:cNvSpPr/>
          <p:nvPr/>
        </p:nvSpPr>
        <p:spPr>
          <a:xfrm>
            <a:off x="166694" y="867316"/>
            <a:ext cx="3735837" cy="514738"/>
          </a:xfrm>
          <a:prstGeom prst="rect">
            <a:avLst/>
          </a:prstGeom>
          <a:ln w="19050">
            <a:noFill/>
          </a:ln>
        </p:spPr>
        <p:txBody>
          <a:bodyPr anchor="ctr" bIns="72000" lIns="72000" rIns="72000" tIns="72000" wrap="square">
            <a:spAutoFit/>
          </a:bodyPr>
          <a:lstStyle/>
          <a:p>
            <a:pPr indent="-457200" marL="180000">
              <a:spcBef>
                <a:spcPts val="1200"/>
              </a:spcBef>
              <a:spcAft>
                <a:spcPts val="0"/>
              </a:spcAft>
              <a:defRPr/>
            </a:pPr>
            <a:r>
              <a:rPr altLang="en-US" dirty="0" lang="ja-JP" spc="-150" sz="2400">
                <a:latin charset="-128" panose="020B0604030504040204" pitchFamily="50" typeface="メイリオ"/>
                <a:ea charset="-128" panose="020B0604030504040204" pitchFamily="50" typeface="メイリオ"/>
              </a:rPr>
              <a:t>○　志願者の登録状況詳細</a:t>
            </a:r>
            <a:endParaRPr altLang="ja-JP" dirty="0" lang="en-US" spc="-150" sz="2400">
              <a:latin charset="-128" panose="020B0604030504040204" pitchFamily="50" typeface="メイリオ"/>
              <a:ea charset="-128" panose="020B0604030504040204" pitchFamily="50" typeface="メイリオ"/>
            </a:endParaRPr>
          </a:p>
        </p:txBody>
      </p:sp>
      <p:sp>
        <p:nvSpPr>
          <p:cNvPr id="7" name="吹き出し: 角を丸めた四角形 6">
            <a:extLst>
              <a:ext uri="{FF2B5EF4-FFF2-40B4-BE49-F238E27FC236}">
                <a16:creationId xmlns:a16="http://schemas.microsoft.com/office/drawing/2014/main" id="{D269408D-48A9-47DF-861A-DCFA0FCA8660}"/>
              </a:ext>
            </a:extLst>
          </p:cNvPr>
          <p:cNvSpPr/>
          <p:nvPr/>
        </p:nvSpPr>
        <p:spPr>
          <a:xfrm>
            <a:off x="3851920" y="812937"/>
            <a:ext cx="5128710" cy="912590"/>
          </a:xfrm>
          <a:prstGeom prst="wedgeRoundRectCallout">
            <a:avLst>
              <a:gd fmla="val 8667" name="adj1"/>
              <a:gd fmla="val 170761" name="adj2"/>
              <a:gd fmla="val 16667" name="adj3"/>
            </a:avLst>
          </a:prstGeom>
          <a:solidFill>
            <a:schemeClr val="bg1"/>
          </a:solidFill>
          <a:ln w="12700">
            <a:solidFill>
              <a:schemeClr val="tx1"/>
            </a:solidFill>
          </a:ln>
        </p:spPr>
        <p:txBody>
          <a:bodyPr lIns="0" rIns="0" wrap="square">
            <a:spAutoFit/>
          </a:bodyPr>
          <a:lstStyle/>
          <a:p>
            <a:r>
              <a:rPr altLang="en-US" b="0" dirty="0" lang="ja-JP" sz="1400">
                <a:latin charset="-128" panose="020B0604030504040204" pitchFamily="50" typeface="メイリオ"/>
                <a:ea charset="-128" panose="020B0604030504040204" pitchFamily="50" typeface="メイリオ"/>
              </a:rPr>
              <a:t> ・　検定料支払状況（検索条件も同様）</a:t>
            </a:r>
            <a:endParaRPr altLang="ja-JP" b="0" dirty="0" lang="en-US" sz="1400">
              <a:latin charset="-128" panose="020B0604030504040204" pitchFamily="50" typeface="メイリオ"/>
              <a:ea charset="-128" panose="020B0604030504040204" pitchFamily="50" typeface="メイリオ"/>
            </a:endParaRPr>
          </a:p>
          <a:p>
            <a:r>
              <a:rPr altLang="en-US" b="0" dirty="0" lang="ja-JP" sz="1400">
                <a:latin charset="-128" panose="020B0604030504040204" pitchFamily="50" typeface="メイリオ"/>
                <a:ea charset="-128" panose="020B0604030504040204" pitchFamily="50" typeface="メイリオ"/>
              </a:rPr>
              <a:t>　「</a:t>
            </a:r>
            <a:r>
              <a:rPr altLang="en-US" b="0" dirty="0" lang="ja-JP" sz="1400">
                <a:solidFill>
                  <a:srgbClr val="FF0000"/>
                </a:solidFill>
                <a:latin charset="-128" panose="020B0604030504040204" pitchFamily="50" typeface="メイリオ"/>
                <a:ea charset="-128" panose="020B0604030504040204" pitchFamily="50" typeface="メイリオ"/>
              </a:rPr>
              <a:t>未完了</a:t>
            </a:r>
            <a:r>
              <a:rPr altLang="en-US" b="0" dirty="0" lang="ja-JP" sz="1400">
                <a:latin charset="-128" panose="020B0604030504040204" pitchFamily="50" typeface="メイリオ"/>
                <a:ea charset="-128" panose="020B0604030504040204" pitchFamily="50" typeface="メイリオ"/>
              </a:rPr>
              <a:t>」：出願内容一時保存済み・</a:t>
            </a:r>
            <a:r>
              <a:rPr altLang="en-US" b="0" dirty="0" lang="ja-JP" sz="1400">
                <a:solidFill>
                  <a:srgbClr val="FF0000"/>
                </a:solidFill>
                <a:latin charset="-128" panose="020B0604030504040204" pitchFamily="50" typeface="メイリオ"/>
                <a:ea charset="-128" panose="020B0604030504040204" pitchFamily="50" typeface="メイリオ"/>
              </a:rPr>
              <a:t>検定料未払</a:t>
            </a:r>
            <a:endParaRPr altLang="ja-JP" b="0" dirty="0" lang="en-US" sz="1400">
              <a:solidFill>
                <a:srgbClr val="FF0000"/>
              </a:solidFill>
              <a:latin charset="-128" panose="020B0604030504040204" pitchFamily="50" typeface="メイリオ"/>
              <a:ea charset="-128" panose="020B0604030504040204" pitchFamily="50" typeface="メイリオ"/>
            </a:endParaRPr>
          </a:p>
          <a:p>
            <a:r>
              <a:rPr altLang="en-US" b="0" dirty="0" lang="ja-JP" sz="1400">
                <a:latin charset="-128" panose="020B0604030504040204" pitchFamily="50" typeface="メイリオ"/>
                <a:ea charset="-128" panose="020B0604030504040204" pitchFamily="50" typeface="メイリオ"/>
              </a:rPr>
              <a:t>　「完了」：出願完了（出願内容登録済み・検定料支払済み）</a:t>
            </a:r>
          </a:p>
        </p:txBody>
      </p:sp>
      <p:sp>
        <p:nvSpPr>
          <p:cNvPr id="6" name="正方形/長方形 5">
            <a:extLst>
              <a:ext uri="{FF2B5EF4-FFF2-40B4-BE49-F238E27FC236}">
                <a16:creationId xmlns:a16="http://schemas.microsoft.com/office/drawing/2014/main" id="{B0E057DF-5337-4822-A60D-355C457B555F}"/>
              </a:ext>
            </a:extLst>
          </p:cNvPr>
          <p:cNvSpPr/>
          <p:nvPr/>
        </p:nvSpPr>
        <p:spPr>
          <a:xfrm>
            <a:off x="279453" y="5620059"/>
            <a:ext cx="8360997" cy="1015663"/>
          </a:xfrm>
          <a:prstGeom prst="rect">
            <a:avLst/>
          </a:prstGeom>
          <a:solidFill>
            <a:srgbClr val="FFE1FF"/>
          </a:solidFill>
          <a:ln w="12700">
            <a:noFill/>
          </a:ln>
        </p:spPr>
        <p:txBody>
          <a:bodyPr wrap="square">
            <a:spAutoFit/>
          </a:bodyPr>
          <a:lstStyle/>
          <a:p>
            <a:r>
              <a:rPr altLang="en-US" b="0" dirty="0" lang="ja-JP" sz="2000">
                <a:latin charset="-128" panose="020B0604030504040204" pitchFamily="50" typeface="メイリオ"/>
                <a:ea charset="-128" panose="020B0604030504040204" pitchFamily="50" typeface="メイリオ"/>
              </a:rPr>
              <a:t>○　最新の情報のみが表示される。</a:t>
            </a:r>
            <a:endParaRPr altLang="ja-JP" b="0" dirty="0" lang="en-US" sz="2000">
              <a:latin charset="-128" panose="020B0604030504040204" pitchFamily="50" typeface="メイリオ"/>
              <a:ea charset="-128" panose="020B0604030504040204" pitchFamily="50" typeface="メイリオ"/>
            </a:endParaRPr>
          </a:p>
          <a:p>
            <a:pPr>
              <a:spcBef>
                <a:spcPts val="0"/>
              </a:spcBef>
            </a:pPr>
            <a:r>
              <a:rPr altLang="en-US" b="0" dirty="0" lang="ja-JP" sz="2000">
                <a:latin charset="-128" panose="020B0604030504040204" pitchFamily="50" typeface="メイリオ"/>
                <a:ea charset="-128" panose="020B0604030504040204" pitchFamily="50" typeface="メイリオ"/>
              </a:rPr>
              <a:t>○　志願者が訂正を行った場合でも、その旨の通知や、訂正履歴等の確</a:t>
            </a:r>
            <a:endParaRPr altLang="ja-JP" b="0" dirty="0" lang="en-US" sz="2000">
              <a:latin charset="-128" panose="020B0604030504040204" pitchFamily="50" typeface="メイリオ"/>
              <a:ea charset="-128" panose="020B0604030504040204" pitchFamily="50" typeface="メイリオ"/>
            </a:endParaRPr>
          </a:p>
          <a:p>
            <a:pPr>
              <a:spcBef>
                <a:spcPts val="0"/>
              </a:spcBef>
            </a:pPr>
            <a:r>
              <a:rPr altLang="en-US" b="0" dirty="0" lang="ja-JP" sz="2000">
                <a:latin charset="-128" panose="020B0604030504040204" pitchFamily="50" typeface="メイリオ"/>
                <a:ea charset="-128" panose="020B0604030504040204" pitchFamily="50" typeface="メイリオ"/>
              </a:rPr>
              <a:t>　認はできない。</a:t>
            </a:r>
          </a:p>
        </p:txBody>
      </p:sp>
    </p:spTree>
    <p:extLst>
      <p:ext uri="{BB962C8B-B14F-4D97-AF65-F5344CB8AC3E}">
        <p14:creationId xmlns:p14="http://schemas.microsoft.com/office/powerpoint/2010/main" val="1163896599"/>
      </p:ext>
    </p:extLst>
  </p:cSld>
  <p:clrMapOvr>
    <a:masterClrMapping/>
  </p:clrMapOvr>
  <mc:AlternateContent xmlns:mc="http://schemas.openxmlformats.org/markup-compatibility/2006" xmlns:p14="http://schemas.microsoft.com/office/powerpoint/2010/main">
    <mc:Choice Requires="p14">
      <p:transition p14:dur="250">
        <p:fade/>
      </p:transition>
    </mc:Choice>
    <mc:Fallback>
      <p:transition>
        <p:fade/>
      </p:transition>
    </mc:Fallback>
  </mc:AlternateContent>
</p:sld>
</file>

<file path=ppt/slides/slide2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4" name="スライド番号プレースホルダー 3">
            <a:extLst>
              <a:ext uri="{FF2B5EF4-FFF2-40B4-BE49-F238E27FC236}">
                <a16:creationId xmlns:a16="http://schemas.microsoft.com/office/drawing/2014/main" id="{80D7F8C1-C460-4674-88B7-DB22F9EB221D}"/>
              </a:ext>
            </a:extLst>
          </p:cNvPr>
          <p:cNvSpPr>
            <a:spLocks noGrp="1"/>
          </p:cNvSpPr>
          <p:nvPr>
            <p:ph idx="12" sz="quarter" type="sldNum"/>
          </p:nvPr>
        </p:nvSpPr>
        <p:spPr>
          <a:xfrm>
            <a:off x="6974903" y="6457328"/>
            <a:ext cx="2133601" cy="366253"/>
          </a:xfrm>
        </p:spPr>
        <p:txBody>
          <a:bodyPr/>
          <a:lstStyle/>
          <a:p>
            <a:fld id="{F14AF66F-3B4F-4E8B-A9F2-F8EEB7F87A3A}" type="slidenum">
              <a:rPr altLang="en-US" lang="ja-JP" smtClean="0">
                <a:solidFill>
                  <a:prstClr val="black">
                    <a:tint val="75000"/>
                  </a:prstClr>
                </a:solidFill>
              </a:rPr>
              <a:pPr/>
              <a:t>25</a:t>
            </a:fld>
            <a:endParaRPr altLang="en-US" dirty="0" lang="ja-JP">
              <a:solidFill>
                <a:prstClr val="black">
                  <a:tint val="75000"/>
                </a:prstClr>
              </a:solidFill>
            </a:endParaRPr>
          </a:p>
        </p:txBody>
      </p:sp>
      <p:sp>
        <p:nvSpPr>
          <p:cNvPr id="7" name="AutoShape 6">
            <a:extLst>
              <a:ext uri="{FF2B5EF4-FFF2-40B4-BE49-F238E27FC236}">
                <a16:creationId xmlns:a16="http://schemas.microsoft.com/office/drawing/2014/main" id="{9D47187D-9B71-4431-9BBF-1D8CCF1B1FB4}"/>
              </a:ext>
            </a:extLst>
          </p:cNvPr>
          <p:cNvSpPr>
            <a:spLocks noChangeArrowheads="1"/>
          </p:cNvSpPr>
          <p:nvPr/>
        </p:nvSpPr>
        <p:spPr bwMode="auto">
          <a:xfrm>
            <a:off x="279257" y="1664788"/>
            <a:ext cx="8574362" cy="2964170"/>
          </a:xfrm>
          <a:prstGeom prst="roundRect">
            <a:avLst>
              <a:gd fmla="val 0" name="adj"/>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algn="ctr" w="38100">
                <a:solidFill>
                  <a:srgbClr val="000000"/>
                </a:solidFill>
                <a:round/>
                <a:headEnd/>
                <a:tailEnd/>
              </a14:hiddenLine>
            </a:ext>
          </a:extLst>
        </p:spPr>
        <p:txBody>
          <a:bodyPr bIns="47256" lIns="94512" rIns="94512" tIns="47256"/>
          <a:lstStyle/>
          <a:p>
            <a:pPr algn="l">
              <a:spcBef>
                <a:spcPts val="620"/>
              </a:spcBef>
            </a:pPr>
            <a:r>
              <a:rPr altLang="en-US" b="0" dirty="0" lang="ja-JP" sz="2200">
                <a:solidFill>
                  <a:schemeClr val="tx1"/>
                </a:solidFill>
                <a:latin charset="-128" panose="020B0604030504040204" pitchFamily="50" typeface="メイリオ"/>
                <a:ea charset="-128" panose="020B0604030504040204" pitchFamily="50" typeface="メイリオ"/>
              </a:rPr>
              <a:t>○　出願後に転校した志願者について</a:t>
            </a:r>
            <a:endParaRPr altLang="ja-JP" b="0" dirty="0" lang="en-US" sz="2200">
              <a:latin charset="-128" panose="020B0604030504040204" pitchFamily="50" typeface="メイリオ"/>
              <a:ea charset="-128" panose="020B0604030504040204" pitchFamily="50" typeface="メイリオ"/>
            </a:endParaRPr>
          </a:p>
          <a:p>
            <a:pPr>
              <a:spcBef>
                <a:spcPts val="620"/>
              </a:spcBef>
            </a:pPr>
            <a:r>
              <a:rPr altLang="en-US" b="0" dirty="0" lang="ja-JP" sz="2000">
                <a:latin charset="-128" panose="020B0604030504040204" pitchFamily="50" typeface="メイリオ"/>
                <a:ea charset="-128" panose="020B0604030504040204" pitchFamily="50" typeface="メイリオ"/>
              </a:rPr>
              <a:t>　 　</a:t>
            </a:r>
            <a:r>
              <a:rPr altLang="en-US" dirty="0" lang="ja-JP" sz="2000" u="sng">
                <a:latin charset="-128" panose="020B0604030504040204" pitchFamily="50" typeface="メイリオ"/>
                <a:ea charset="-128" panose="020B0604030504040204" pitchFamily="50" typeface="メイリオ"/>
              </a:rPr>
              <a:t>出願内容確認・訂正期間までであれば</a:t>
            </a:r>
            <a:r>
              <a:rPr altLang="en-US" b="0" dirty="0" lang="ja-JP" sz="2000">
                <a:latin charset="-128" panose="020B0604030504040204" pitchFamily="50" typeface="メイリオ"/>
                <a:ea charset="-128" panose="020B0604030504040204" pitchFamily="50" typeface="メイリオ"/>
              </a:rPr>
              <a:t>、志願者がマイページ上で　　</a:t>
            </a:r>
            <a:endParaRPr altLang="ja-JP" b="0" dirty="0" lang="en-US" sz="2000">
              <a:latin charset="-128" panose="020B0604030504040204" pitchFamily="50" typeface="メイリオ"/>
              <a:ea charset="-128" panose="020B0604030504040204" pitchFamily="50" typeface="メイリオ"/>
            </a:endParaRPr>
          </a:p>
          <a:p>
            <a:pPr>
              <a:spcBef>
                <a:spcPts val="0"/>
              </a:spcBef>
            </a:pPr>
            <a:r>
              <a:rPr altLang="en-US" b="0" dirty="0" lang="ja-JP" sz="2000">
                <a:latin charset="-128" panose="020B0604030504040204" pitchFamily="50" typeface="メイリオ"/>
                <a:ea charset="-128" panose="020B0604030504040204" pitchFamily="50" typeface="メイリオ"/>
              </a:rPr>
              <a:t>　 在学する高等学校名を</a:t>
            </a:r>
            <a:r>
              <a:rPr altLang="en-US" dirty="0" lang="ja-JP" sz="2000" u="sng">
                <a:latin charset="-128" panose="020B0604030504040204" pitchFamily="50" typeface="メイリオ"/>
                <a:ea charset="-128" panose="020B0604030504040204" pitchFamily="50" typeface="メイリオ"/>
              </a:rPr>
              <a:t>訂正可能</a:t>
            </a:r>
            <a:r>
              <a:rPr altLang="en-US" b="0" dirty="0" lang="ja-JP" sz="2000">
                <a:latin charset="-128" panose="020B0604030504040204" pitchFamily="50" typeface="メイリオ"/>
                <a:ea charset="-128" panose="020B0604030504040204" pitchFamily="50" typeface="メイリオ"/>
              </a:rPr>
              <a:t>。</a:t>
            </a:r>
            <a:endParaRPr altLang="ja-JP" b="0" dirty="0" lang="en-US" sz="2000">
              <a:latin charset="-128" panose="020B0604030504040204" pitchFamily="50" typeface="メイリオ"/>
              <a:ea charset="-128" panose="020B0604030504040204" pitchFamily="50" typeface="メイリオ"/>
            </a:endParaRPr>
          </a:p>
          <a:p>
            <a:pPr>
              <a:spcBef>
                <a:spcPts val="0"/>
              </a:spcBef>
            </a:pPr>
            <a:r>
              <a:rPr altLang="en-US" b="0" dirty="0" lang="ja-JP" sz="2000">
                <a:latin charset="-128" panose="020B0604030504040204" pitchFamily="50" typeface="メイリオ"/>
                <a:ea charset="-128" panose="020B0604030504040204" pitchFamily="50" typeface="メイリオ"/>
              </a:rPr>
              <a:t>　　　 </a:t>
            </a:r>
            <a:endParaRPr altLang="ja-JP" b="0" dirty="0" lang="en-US" sz="2000">
              <a:latin charset="-128" panose="020B0604030504040204" pitchFamily="50" typeface="メイリオ"/>
              <a:ea charset="-128" panose="020B0604030504040204" pitchFamily="50" typeface="メイリオ"/>
            </a:endParaRPr>
          </a:p>
          <a:p>
            <a:pPr>
              <a:spcBef>
                <a:spcPts val="1200"/>
              </a:spcBef>
            </a:pPr>
            <a:r>
              <a:rPr altLang="en-US" b="0" dirty="0" lang="ja-JP" sz="2000">
                <a:latin charset="-128" panose="020B0604030504040204" pitchFamily="50" typeface="メイリオ"/>
                <a:ea charset="-128" panose="020B0604030504040204" pitchFamily="50" typeface="メイリオ"/>
              </a:rPr>
              <a:t>　⇒　訂正した場合</a:t>
            </a:r>
            <a:endParaRPr altLang="ja-JP" b="0" dirty="0" lang="en-US" sz="2000">
              <a:latin charset="-128" panose="020B0604030504040204" pitchFamily="50" typeface="メイリオ"/>
              <a:ea charset="-128" panose="020B0604030504040204" pitchFamily="50" typeface="メイリオ"/>
            </a:endParaRPr>
          </a:p>
          <a:p>
            <a:pPr>
              <a:spcBef>
                <a:spcPts val="600"/>
              </a:spcBef>
            </a:pPr>
            <a:r>
              <a:rPr altLang="en-US" b="0" dirty="0" lang="ja-JP" sz="2000">
                <a:latin charset="-128" panose="020B0604030504040204" pitchFamily="50" typeface="メイリオ"/>
                <a:ea charset="-128" panose="020B0604030504040204" pitchFamily="50" typeface="メイリオ"/>
              </a:rPr>
              <a:t>　　 ・　転校後の高等学校が所在する試験地区内の試験場に指定</a:t>
            </a:r>
            <a:endParaRPr altLang="ja-JP" b="0" dirty="0" lang="en-US" sz="2000">
              <a:latin charset="-128" panose="020B0604030504040204" pitchFamily="50" typeface="メイリオ"/>
              <a:ea charset="-128" panose="020B0604030504040204" pitchFamily="50" typeface="メイリオ"/>
            </a:endParaRPr>
          </a:p>
        </p:txBody>
      </p:sp>
      <p:sp>
        <p:nvSpPr>
          <p:cNvPr id="10" name="角丸四角形 4">
            <a:extLst>
              <a:ext uri="{FF2B5EF4-FFF2-40B4-BE49-F238E27FC236}">
                <a16:creationId xmlns:a16="http://schemas.microsoft.com/office/drawing/2014/main" id="{28355D08-0FEF-4B36-BDEF-7628BFA55B5C}"/>
              </a:ext>
            </a:extLst>
          </p:cNvPr>
          <p:cNvSpPr>
            <a:spLocks noChangeArrowheads="1"/>
          </p:cNvSpPr>
          <p:nvPr/>
        </p:nvSpPr>
        <p:spPr bwMode="auto">
          <a:xfrm>
            <a:off x="284819" y="879495"/>
            <a:ext cx="8574362" cy="442035"/>
          </a:xfrm>
          <a:prstGeom prst="rect">
            <a:avLst/>
          </a:prstGeom>
          <a:solidFill>
            <a:srgbClr val="FFFFCC"/>
          </a:solidFill>
          <a:ln algn="ctr" w="19050">
            <a:noFill/>
            <a:round/>
            <a:headEnd/>
            <a:tailEnd/>
          </a:ln>
        </p:spPr>
        <p:txBody>
          <a:bodyPr anchor="ctr" bIns="36000" tIns="36000" wrap="square">
            <a:spAutoFit/>
          </a:bodyPr>
          <a:lstStyle/>
          <a:p>
            <a:r>
              <a:rPr altLang="ja-JP" dirty="0" lang="en-US" sz="2400">
                <a:solidFill>
                  <a:srgbClr val="000000"/>
                </a:solidFill>
                <a:latin charset="-128" panose="020B0604030504040204" pitchFamily="50" typeface="メイリオ"/>
                <a:ea charset="-128" panose="020B0604030504040204" pitchFamily="50" typeface="メイリオ"/>
              </a:rPr>
              <a:t>Ⅳ</a:t>
            </a:r>
            <a:r>
              <a:rPr altLang="en-US" dirty="0" lang="ja-JP" sz="2400">
                <a:solidFill>
                  <a:srgbClr val="000000"/>
                </a:solidFill>
                <a:latin charset="-128" panose="020B0604030504040204" pitchFamily="50" typeface="メイリオ"/>
                <a:ea charset="-128" panose="020B0604030504040204" pitchFamily="50" typeface="メイリオ"/>
              </a:rPr>
              <a:t>　先生方へのお願い</a:t>
            </a:r>
            <a:endParaRPr altLang="en-US" dirty="0" lang="ja-JP" sz="2400">
              <a:latin charset="-128" panose="020B0604030504040204" pitchFamily="50" typeface="メイリオ"/>
              <a:ea charset="-128" panose="020B0604030504040204" pitchFamily="50" typeface="メイリオ"/>
            </a:endParaRPr>
          </a:p>
        </p:txBody>
      </p:sp>
      <p:sp>
        <p:nvSpPr>
          <p:cNvPr id="2" name="大かっこ 1">
            <a:extLst>
              <a:ext uri="{FF2B5EF4-FFF2-40B4-BE49-F238E27FC236}">
                <a16:creationId xmlns:a16="http://schemas.microsoft.com/office/drawing/2014/main" id="{332A57B3-9123-4777-82EE-37FDBB703630}"/>
              </a:ext>
            </a:extLst>
          </p:cNvPr>
          <p:cNvSpPr/>
          <p:nvPr/>
        </p:nvSpPr>
        <p:spPr>
          <a:xfrm>
            <a:off x="842098" y="4230902"/>
            <a:ext cx="8012406" cy="722076"/>
          </a:xfrm>
          <a:prstGeom prst="bracketPair">
            <a:avLst/>
          </a:prstGeom>
          <a:ln w="19050">
            <a:solidFill>
              <a:schemeClr val="tx1"/>
            </a:solidFill>
          </a:ln>
        </p:spPr>
        <p:style>
          <a:lnRef idx="1">
            <a:schemeClr val="accent1"/>
          </a:lnRef>
          <a:fillRef idx="0">
            <a:schemeClr val="accent1"/>
          </a:fillRef>
          <a:effectRef idx="0">
            <a:schemeClr val="accent1"/>
          </a:effectRef>
          <a:fontRef idx="minor">
            <a:schemeClr val="tx1"/>
          </a:fontRef>
        </p:style>
        <p:txBody>
          <a:bodyPr anchor="ctr" rtlCol="0"/>
          <a:lstStyle/>
          <a:p>
            <a:pPr>
              <a:spcBef>
                <a:spcPts val="1200"/>
              </a:spcBef>
            </a:pPr>
            <a:r>
              <a:rPr altLang="en-US" b="0" dirty="0" lang="ja-JP" sz="2000">
                <a:latin charset="-128" panose="020B0604030504040204" pitchFamily="50" typeface="メイリオ"/>
                <a:ea charset="-128" panose="020B0604030504040204" pitchFamily="50" typeface="メイリオ"/>
              </a:rPr>
              <a:t>・　</a:t>
            </a:r>
            <a:r>
              <a:rPr altLang="en-US" b="0" dirty="0" lang="ja-JP" sz="1800">
                <a:latin charset="-128" panose="020B0604030504040204" pitchFamily="50" typeface="メイリオ"/>
                <a:ea charset="-128" panose="020B0604030504040204" pitchFamily="50" typeface="メイリオ"/>
              </a:rPr>
              <a:t>転校後の高等学校の高校専用サイトにおいて出願内容が閲覧可能。</a:t>
            </a:r>
            <a:br>
              <a:rPr altLang="ja-JP" b="0" dirty="0" lang="en-US" sz="2000">
                <a:latin charset="-128" panose="020B0604030504040204" pitchFamily="50" typeface="メイリオ"/>
                <a:ea charset="-128" panose="020B0604030504040204" pitchFamily="50" typeface="メイリオ"/>
              </a:rPr>
            </a:br>
            <a:r>
              <a:rPr altLang="en-US" b="0" dirty="0" lang="ja-JP" sz="2000">
                <a:latin charset="-128" panose="020B0604030504040204" pitchFamily="50" typeface="メイリオ"/>
                <a:ea charset="-128" panose="020B0604030504040204" pitchFamily="50" typeface="メイリオ"/>
              </a:rPr>
              <a:t>　</a:t>
            </a:r>
            <a:r>
              <a:rPr altLang="en-US" b="0" dirty="0" lang="ja-JP" sz="1900">
                <a:latin charset="-128" panose="020B0604030504040204" pitchFamily="50" typeface="メイリオ"/>
                <a:ea charset="-128" panose="020B0604030504040204" pitchFamily="50" typeface="メイリオ"/>
              </a:rPr>
              <a:t>　</a:t>
            </a:r>
            <a:r>
              <a:rPr altLang="en-US" b="0" dirty="0" lang="ja-JP" sz="1800">
                <a:latin charset="-128" panose="020B0604030504040204" pitchFamily="50" typeface="メイリオ"/>
                <a:ea charset="-128" panose="020B0604030504040204" pitchFamily="50" typeface="メイリオ"/>
              </a:rPr>
              <a:t>（志願者が在学する高等学校への情報提供に同意している場合のみ）</a:t>
            </a:r>
            <a:endParaRPr altLang="en-US" dirty="0" kumimoji="1" lang="ja-JP" sz="1800">
              <a:latin charset="-128" panose="020B0604030504040204" pitchFamily="50" typeface="メイリオ"/>
              <a:ea charset="-128" panose="020B0604030504040204" pitchFamily="50" typeface="メイリオ"/>
            </a:endParaRPr>
          </a:p>
        </p:txBody>
      </p:sp>
      <p:sp>
        <p:nvSpPr>
          <p:cNvPr id="3" name="正方形/長方形 2">
            <a:extLst>
              <a:ext uri="{FF2B5EF4-FFF2-40B4-BE49-F238E27FC236}">
                <a16:creationId xmlns:a16="http://schemas.microsoft.com/office/drawing/2014/main" id="{31B3EC2D-B8B1-4286-A4A0-F151D536D078}"/>
              </a:ext>
            </a:extLst>
          </p:cNvPr>
          <p:cNvSpPr/>
          <p:nvPr/>
        </p:nvSpPr>
        <p:spPr>
          <a:xfrm>
            <a:off x="186892" y="1606903"/>
            <a:ext cx="184731" cy="837152"/>
          </a:xfrm>
          <a:prstGeom prst="rect">
            <a:avLst/>
          </a:prstGeom>
        </p:spPr>
        <p:txBody>
          <a:bodyPr wrap="none">
            <a:spAutoFit/>
          </a:bodyPr>
          <a:lstStyle/>
          <a:p>
            <a:endParaRPr altLang="ja-JP" b="0" dirty="0" lang="en-US" sz="2200">
              <a:latin charset="-128" panose="020B0604030504040204" pitchFamily="50" typeface="メイリオ"/>
              <a:ea charset="-128" panose="020B0604030504040204" pitchFamily="50" typeface="メイリオ"/>
            </a:endParaRPr>
          </a:p>
          <a:p>
            <a:endParaRPr altLang="ja-JP" b="0" dirty="0" lang="en-US" sz="2200">
              <a:latin charset="-128" panose="020B0604030504040204" pitchFamily="50" typeface="メイリオ"/>
              <a:ea charset="-128" panose="020B0604030504040204" pitchFamily="50" typeface="メイリオ"/>
            </a:endParaRPr>
          </a:p>
        </p:txBody>
      </p:sp>
    </p:spTree>
    <p:extLst>
      <p:ext uri="{BB962C8B-B14F-4D97-AF65-F5344CB8AC3E}">
        <p14:creationId xmlns:p14="http://schemas.microsoft.com/office/powerpoint/2010/main" val="2597748570"/>
      </p:ext>
    </p:extLst>
  </p:cSld>
  <p:clrMapOvr>
    <a:masterClrMapping/>
  </p:clrMapOvr>
  <mc:AlternateContent xmlns:mc="http://schemas.openxmlformats.org/markup-compatibility/2006" xmlns:p14="http://schemas.microsoft.com/office/powerpoint/2010/main">
    <mc:Choice Requires="p14">
      <p:transition p14:dur="700" spd="med">
        <p:fade/>
      </p:transition>
    </mc:Choice>
    <mc:Fallback>
      <p:transition spd="med">
        <p:fade/>
      </p:transition>
    </mc:Fallback>
  </mc:AlternateContent>
</p:sld>
</file>

<file path=ppt/slides/slide2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11" name="スライド番号プレースホルダー 1"/>
          <p:cNvSpPr txBox="1">
            <a:spLocks/>
          </p:cNvSpPr>
          <p:nvPr/>
        </p:nvSpPr>
        <p:spPr>
          <a:xfrm>
            <a:off x="6975873" y="6457328"/>
            <a:ext cx="2133601" cy="366253"/>
          </a:xfrm>
          <a:prstGeom prst="rect">
            <a:avLst/>
          </a:prstGeom>
        </p:spPr>
        <p:txBody>
          <a:bodyPr anchor="ctr" bIns="47256" lIns="94512" rIns="94512" rtlCol="0" tIns="47256" vert="horz"/>
          <a:lstStyle>
            <a:defPPr>
              <a:defRPr lang="ja-JP"/>
            </a:defPPr>
            <a:lvl1pPr algn="r" fontAlgn="base" rtl="0">
              <a:spcBef>
                <a:spcPct val="20000"/>
              </a:spcBef>
              <a:spcAft>
                <a:spcPct val="0"/>
              </a:spcAft>
              <a:defRPr b="1" kern="1200" kumimoji="1" sz="1900">
                <a:solidFill>
                  <a:schemeClr val="tx1">
                    <a:tint val="75000"/>
                  </a:schemeClr>
                </a:solidFill>
                <a:latin charset="0" typeface="Arial"/>
                <a:ea charset="-128" pitchFamily="50" typeface="ＭＳ Ｐゴシック"/>
                <a:cs typeface="+mn-cs"/>
              </a:defRPr>
            </a:lvl1pPr>
            <a:lvl2pPr algn="l" fontAlgn="base" marL="457200" rtl="0">
              <a:spcBef>
                <a:spcPct val="20000"/>
              </a:spcBef>
              <a:spcAft>
                <a:spcPct val="0"/>
              </a:spcAft>
              <a:defRPr b="1" kern="1200" kumimoji="1" sz="2800">
                <a:solidFill>
                  <a:schemeClr val="tx1"/>
                </a:solidFill>
                <a:latin charset="0" typeface="Arial"/>
                <a:ea charset="-128" pitchFamily="50" typeface="ＭＳ Ｐゴシック"/>
                <a:cs typeface="+mn-cs"/>
              </a:defRPr>
            </a:lvl2pPr>
            <a:lvl3pPr algn="l" fontAlgn="base" marL="914400" rtl="0">
              <a:spcBef>
                <a:spcPct val="20000"/>
              </a:spcBef>
              <a:spcAft>
                <a:spcPct val="0"/>
              </a:spcAft>
              <a:defRPr b="1" kern="1200" kumimoji="1" sz="2800">
                <a:solidFill>
                  <a:schemeClr val="tx1"/>
                </a:solidFill>
                <a:latin charset="0" typeface="Arial"/>
                <a:ea charset="-128" pitchFamily="50" typeface="ＭＳ Ｐゴシック"/>
                <a:cs typeface="+mn-cs"/>
              </a:defRPr>
            </a:lvl3pPr>
            <a:lvl4pPr algn="l" fontAlgn="base" marL="1371600" rtl="0">
              <a:spcBef>
                <a:spcPct val="20000"/>
              </a:spcBef>
              <a:spcAft>
                <a:spcPct val="0"/>
              </a:spcAft>
              <a:defRPr b="1" kern="1200" kumimoji="1" sz="2800">
                <a:solidFill>
                  <a:schemeClr val="tx1"/>
                </a:solidFill>
                <a:latin charset="0" typeface="Arial"/>
                <a:ea charset="-128" pitchFamily="50" typeface="ＭＳ Ｐゴシック"/>
                <a:cs typeface="+mn-cs"/>
              </a:defRPr>
            </a:lvl4pPr>
            <a:lvl5pPr algn="l" fontAlgn="base" marL="1828800" rtl="0">
              <a:spcBef>
                <a:spcPct val="20000"/>
              </a:spcBef>
              <a:spcAft>
                <a:spcPct val="0"/>
              </a:spcAft>
              <a:defRPr b="1" kern="1200" kumimoji="1" sz="2800">
                <a:solidFill>
                  <a:schemeClr val="tx1"/>
                </a:solidFill>
                <a:latin charset="0" typeface="Arial"/>
                <a:ea charset="-128" pitchFamily="50" typeface="ＭＳ Ｐゴシック"/>
                <a:cs typeface="+mn-cs"/>
              </a:defRPr>
            </a:lvl5pPr>
            <a:lvl6pPr algn="l" defTabSz="914400" eaLnBrk="1" hangingPunct="1" latinLnBrk="0" marL="2286000" rtl="0">
              <a:defRPr b="1" kern="1200" kumimoji="1" sz="2800">
                <a:solidFill>
                  <a:schemeClr val="tx1"/>
                </a:solidFill>
                <a:latin charset="0" typeface="Arial"/>
                <a:ea charset="-128" pitchFamily="50" typeface="ＭＳ Ｐゴシック"/>
                <a:cs typeface="+mn-cs"/>
              </a:defRPr>
            </a:lvl6pPr>
            <a:lvl7pPr algn="l" defTabSz="914400" eaLnBrk="1" hangingPunct="1" latinLnBrk="0" marL="2743200" rtl="0">
              <a:defRPr b="1" kern="1200" kumimoji="1" sz="2800">
                <a:solidFill>
                  <a:schemeClr val="tx1"/>
                </a:solidFill>
                <a:latin charset="0" typeface="Arial"/>
                <a:ea charset="-128" pitchFamily="50" typeface="ＭＳ Ｐゴシック"/>
                <a:cs typeface="+mn-cs"/>
              </a:defRPr>
            </a:lvl7pPr>
            <a:lvl8pPr algn="l" defTabSz="914400" eaLnBrk="1" hangingPunct="1" latinLnBrk="0" marL="3200400" rtl="0">
              <a:defRPr b="1" kern="1200" kumimoji="1" sz="2800">
                <a:solidFill>
                  <a:schemeClr val="tx1"/>
                </a:solidFill>
                <a:latin charset="0" typeface="Arial"/>
                <a:ea charset="-128" pitchFamily="50" typeface="ＭＳ Ｐゴシック"/>
                <a:cs typeface="+mn-cs"/>
              </a:defRPr>
            </a:lvl8pPr>
            <a:lvl9pPr algn="l" defTabSz="914400" eaLnBrk="1" hangingPunct="1" latinLnBrk="0" marL="3657600" rtl="0">
              <a:defRPr b="1" kern="1200" kumimoji="1" sz="2800">
                <a:solidFill>
                  <a:schemeClr val="tx1"/>
                </a:solidFill>
                <a:latin charset="0" typeface="Arial"/>
                <a:ea charset="-128" pitchFamily="50" typeface="ＭＳ Ｐゴシック"/>
                <a:cs typeface="+mn-cs"/>
              </a:defRPr>
            </a:lvl9pPr>
          </a:lstStyle>
          <a:p>
            <a:pPr algn="r" defTabSz="914400" eaLnBrk="1" fontAlgn="base" hangingPunct="1" indent="0" latinLnBrk="0" lvl="0" marL="0" marR="0" rtl="0">
              <a:lnSpc>
                <a:spcPct val="100000"/>
              </a:lnSpc>
              <a:spcBef>
                <a:spcPct val="20000"/>
              </a:spcBef>
              <a:spcAft>
                <a:spcPct val="0"/>
              </a:spcAft>
              <a:buClrTx/>
              <a:buSzTx/>
              <a:buFontTx/>
              <a:buNone/>
              <a:tabLst/>
              <a:defRPr/>
            </a:pPr>
            <a:fld id="{B59145AF-E341-440E-B522-65ED45AF96DB}" type="slidenum">
              <a:rPr altLang="ja-JP" lang="en-US">
                <a:solidFill>
                  <a:prstClr val="black">
                    <a:tint val="75000"/>
                  </a:prstClr>
                </a:solidFill>
              </a:rPr>
              <a:t>26</a:t>
            </a:fld>
            <a:endParaRPr altLang="en-US" b="1" baseline="0" cap="none" dirty="0" i="0" kern="1200" kumimoji="1" lang="ja-JP" noProof="0" normalizeH="0" spc="0" strike="noStrike" sz="1900" u="none">
              <a:ln>
                <a:noFill/>
              </a:ln>
              <a:solidFill>
                <a:prstClr val="black">
                  <a:tint val="75000"/>
                </a:prstClr>
              </a:solidFill>
              <a:effectLst/>
              <a:uLnTx/>
              <a:uFillTx/>
              <a:latin charset="0" typeface="Arial"/>
              <a:ea charset="-128" pitchFamily="50" typeface="ＭＳ Ｐゴシック"/>
              <a:cs typeface="+mn-cs"/>
            </a:endParaRPr>
          </a:p>
        </p:txBody>
      </p:sp>
      <p:grpSp>
        <p:nvGrpSpPr>
          <p:cNvPr id="3" name="グループ化 2">
            <a:extLst>
              <a:ext uri="{FF2B5EF4-FFF2-40B4-BE49-F238E27FC236}">
                <a16:creationId xmlns:a16="http://schemas.microsoft.com/office/drawing/2014/main" id="{48D17DF4-0CA6-4B24-8DB9-F2D6952FC286}"/>
              </a:ext>
            </a:extLst>
          </p:cNvPr>
          <p:cNvGrpSpPr/>
          <p:nvPr/>
        </p:nvGrpSpPr>
        <p:grpSpPr>
          <a:xfrm>
            <a:off x="304996" y="944438"/>
            <a:ext cx="8534008" cy="4936906"/>
            <a:chOff x="354143" y="1123501"/>
            <a:chExt cx="8534008" cy="4936906"/>
          </a:xfrm>
        </p:grpSpPr>
        <p:sp>
          <p:nvSpPr>
            <p:cNvPr id="6" name="正方形/長方形 5">
              <a:extLst>
                <a:ext uri="{FF2B5EF4-FFF2-40B4-BE49-F238E27FC236}">
                  <a16:creationId xmlns:a16="http://schemas.microsoft.com/office/drawing/2014/main" id="{EA9B7542-4044-4CD1-AAB1-084E0DDA7BE8}"/>
                </a:ext>
              </a:extLst>
            </p:cNvPr>
            <p:cNvSpPr/>
            <p:nvPr/>
          </p:nvSpPr>
          <p:spPr>
            <a:xfrm>
              <a:off x="354143" y="1123501"/>
              <a:ext cx="8534008" cy="4936906"/>
            </a:xfrm>
            <a:prstGeom prst="rect">
              <a:avLst/>
            </a:prstGeom>
            <a:noFill/>
            <a:ln>
              <a:noFill/>
            </a:ln>
          </p:spPr>
          <p:style>
            <a:lnRef idx="2">
              <a:schemeClr val="accent3">
                <a:shade val="50000"/>
              </a:schemeClr>
            </a:lnRef>
            <a:fillRef idx="1">
              <a:schemeClr val="accent3"/>
            </a:fillRef>
            <a:effectRef idx="0">
              <a:schemeClr val="accent3"/>
            </a:effectRef>
            <a:fontRef idx="minor">
              <a:schemeClr val="lt1"/>
            </a:fontRef>
          </p:style>
          <p:txBody>
            <a:bodyPr bIns="72000" rIns="0" tIns="108000" wrap="square">
              <a:spAutoFit/>
            </a:bodyPr>
            <a:lstStyle/>
            <a:p>
              <a:r>
                <a:rPr altLang="en-US" b="0" dirty="0" lang="ja-JP" sz="2200">
                  <a:solidFill>
                    <a:schemeClr val="tx1"/>
                  </a:solidFill>
                  <a:latin charset="-128" panose="020B0604030504040204" pitchFamily="50" typeface="メイリオ"/>
                  <a:ea charset="-128" panose="020B0604030504040204" pitchFamily="50" typeface="メイリオ"/>
                </a:rPr>
                <a:t>○　</a:t>
              </a:r>
              <a:r>
                <a:rPr altLang="en-US" dirty="0" lang="ja-JP" sz="2200" u="sng">
                  <a:solidFill>
                    <a:srgbClr val="FF0000"/>
                  </a:solidFill>
                  <a:latin charset="-128" panose="020B0604030504040204" pitchFamily="50" typeface="メイリオ"/>
                  <a:ea charset="-128" panose="020B0604030504040204" pitchFamily="50" typeface="メイリオ"/>
                </a:rPr>
                <a:t>出願漏れや訂正漏れに対する特例措置はありません</a:t>
              </a:r>
              <a:endParaRPr altLang="ja-JP" dirty="0" lang="en-US" sz="2200" u="sng">
                <a:solidFill>
                  <a:srgbClr val="FF0000"/>
                </a:solidFill>
                <a:latin charset="-128" panose="020B0604030504040204" pitchFamily="50" typeface="メイリオ"/>
                <a:ea charset="-128" panose="020B0604030504040204" pitchFamily="50" typeface="メイリオ"/>
              </a:endParaRPr>
            </a:p>
            <a:p>
              <a:r>
                <a:rPr altLang="en-US" b="0" dirty="0" lang="ja-JP" sz="2000">
                  <a:solidFill>
                    <a:schemeClr val="tx1"/>
                  </a:solidFill>
                  <a:latin charset="-128" panose="020B0604030504040204" pitchFamily="50" typeface="メイリオ"/>
                  <a:ea charset="-128" panose="020B0604030504040204" pitchFamily="50" typeface="メイリオ"/>
                </a:rPr>
                <a:t>　（大規模通信障害等、志願者本人の責めに帰さない理由の場合を除く）</a:t>
              </a:r>
              <a:endParaRPr altLang="ja-JP" b="0" dirty="0" lang="en-US" sz="2000">
                <a:solidFill>
                  <a:schemeClr val="tx1"/>
                </a:solidFill>
                <a:latin charset="-128" panose="020B0604030504040204" pitchFamily="50" typeface="メイリオ"/>
                <a:ea charset="-128" panose="020B0604030504040204" pitchFamily="50" typeface="メイリオ"/>
              </a:endParaRPr>
            </a:p>
            <a:p>
              <a:pPr>
                <a:spcBef>
                  <a:spcPts val="0"/>
                </a:spcBef>
              </a:pPr>
              <a:r>
                <a:rPr altLang="en-US" b="0" dirty="0" lang="ja-JP" sz="2000">
                  <a:solidFill>
                    <a:schemeClr val="tx1"/>
                  </a:solidFill>
                </a:rPr>
                <a:t>　　　</a:t>
              </a:r>
              <a:endParaRPr altLang="ja-JP" b="0" dirty="0" lang="en-US" sz="2000">
                <a:solidFill>
                  <a:schemeClr val="tx1"/>
                </a:solidFill>
              </a:endParaRPr>
            </a:p>
            <a:p>
              <a:pPr marL="216000">
                <a:spcBef>
                  <a:spcPts val="0"/>
                </a:spcBef>
              </a:pPr>
              <a:r>
                <a:rPr altLang="en-US" dirty="0" lang="ja-JP" sz="2000" u="sng">
                  <a:solidFill>
                    <a:schemeClr val="tx1"/>
                  </a:solidFill>
                  <a:latin charset="-128" panose="020B0604030504040204" pitchFamily="50" typeface="メイリオ"/>
                  <a:ea charset="-128" panose="020B0604030504040204" pitchFamily="50" typeface="メイリオ"/>
                </a:rPr>
                <a:t>周知不足や確認不足等による出願漏れ・訂正漏れ</a:t>
              </a:r>
              <a:endParaRPr altLang="ja-JP" dirty="0" lang="en-US" sz="2000">
                <a:solidFill>
                  <a:schemeClr val="tx1"/>
                </a:solidFill>
                <a:latin charset="-128" panose="020B0604030504040204" pitchFamily="50" typeface="メイリオ"/>
                <a:ea charset="-128" panose="020B0604030504040204" pitchFamily="50" typeface="メイリオ"/>
              </a:endParaRPr>
            </a:p>
            <a:p>
              <a:pPr marL="648000">
                <a:spcBef>
                  <a:spcPts val="1800"/>
                </a:spcBef>
              </a:pPr>
              <a:r>
                <a:rPr altLang="en-US" b="0" dirty="0" lang="ja-JP" sz="1800">
                  <a:solidFill>
                    <a:schemeClr val="tx1"/>
                  </a:solidFill>
                  <a:latin charset="-128" panose="020B0604030504040204" pitchFamily="50" typeface="メイリオ"/>
                  <a:ea charset="-128" panose="020B0604030504040204" pitchFamily="50" typeface="メイリオ"/>
                </a:rPr>
                <a:t>長期間欠席している生徒に対し、適切な指導がなされていなかった</a:t>
              </a:r>
              <a:endParaRPr altLang="ja-JP" b="0" dirty="0" lang="en-US" sz="1800">
                <a:solidFill>
                  <a:schemeClr val="tx1"/>
                </a:solidFill>
                <a:latin charset="-128" panose="020B0604030504040204" pitchFamily="50" typeface="メイリオ"/>
                <a:ea charset="-128" panose="020B0604030504040204" pitchFamily="50" typeface="メイリオ"/>
              </a:endParaRPr>
            </a:p>
            <a:p>
              <a:pPr marL="648000">
                <a:spcBef>
                  <a:spcPts val="1800"/>
                </a:spcBef>
              </a:pPr>
              <a:r>
                <a:rPr altLang="en-US" b="0" dirty="0" lang="ja-JP" sz="1800">
                  <a:solidFill>
                    <a:schemeClr val="tx1"/>
                  </a:solidFill>
                  <a:latin charset="-128" panose="020B0604030504040204" pitchFamily="50" typeface="メイリオ"/>
                  <a:ea charset="-128" panose="020B0604030504040204" pitchFamily="50" typeface="メイリオ"/>
                </a:rPr>
                <a:t>校内での共通テストに関する説明会等に欠席した生徒に対し、個別の説明</a:t>
              </a:r>
              <a:br>
                <a:rPr altLang="ja-JP" b="0" dirty="0" lang="en-US" sz="1800">
                  <a:solidFill>
                    <a:schemeClr val="tx1"/>
                  </a:solidFill>
                  <a:latin charset="-128" panose="020B0604030504040204" pitchFamily="50" typeface="メイリオ"/>
                  <a:ea charset="-128" panose="020B0604030504040204" pitchFamily="50" typeface="メイリオ"/>
                </a:rPr>
              </a:br>
              <a:r>
                <a:rPr altLang="en-US" b="0" dirty="0" lang="ja-JP" sz="1800">
                  <a:solidFill>
                    <a:schemeClr val="tx1"/>
                  </a:solidFill>
                  <a:latin charset="-128" panose="020B0604030504040204" pitchFamily="50" typeface="メイリオ"/>
                  <a:ea charset="-128" panose="020B0604030504040204" pitchFamily="50" typeface="メイリオ"/>
                </a:rPr>
                <a:t>などのフォローアップを行っていなかった</a:t>
              </a:r>
              <a:endParaRPr altLang="ja-JP" b="0" dirty="0" lang="en-US" sz="1800">
                <a:solidFill>
                  <a:schemeClr val="tx1"/>
                </a:solidFill>
                <a:latin charset="-128" panose="020B0604030504040204" pitchFamily="50" typeface="メイリオ"/>
                <a:ea charset="-128" panose="020B0604030504040204" pitchFamily="50" typeface="メイリオ"/>
              </a:endParaRPr>
            </a:p>
            <a:p>
              <a:pPr marL="648000">
                <a:spcBef>
                  <a:spcPts val="1800"/>
                </a:spcBef>
              </a:pPr>
              <a:r>
                <a:rPr altLang="en-US" b="0" dirty="0" lang="ja-JP" sz="1800">
                  <a:solidFill>
                    <a:schemeClr val="tx1"/>
                  </a:solidFill>
                  <a:latin charset="-128" panose="020B0604030504040204" pitchFamily="50" typeface="メイリオ"/>
                  <a:ea charset="-128" panose="020B0604030504040204" pitchFamily="50" typeface="メイリオ"/>
                </a:rPr>
                <a:t>全日制課程では周知していたが、通信制課程では周知が漏れていた</a:t>
              </a:r>
              <a:endParaRPr altLang="ja-JP" b="0" dirty="0" lang="en-US" sz="1800">
                <a:solidFill>
                  <a:schemeClr val="tx1"/>
                </a:solidFill>
                <a:latin charset="-128" panose="020B0604030504040204" pitchFamily="50" typeface="メイリオ"/>
                <a:ea charset="-128" panose="020B0604030504040204" pitchFamily="50" typeface="メイリオ"/>
              </a:endParaRPr>
            </a:p>
            <a:p>
              <a:pPr marL="648000">
                <a:spcBef>
                  <a:spcPts val="1800"/>
                </a:spcBef>
              </a:pPr>
              <a:r>
                <a:rPr altLang="en-US" b="0" dirty="0" lang="ja-JP" sz="1800">
                  <a:solidFill>
                    <a:schemeClr val="tx1"/>
                  </a:solidFill>
                  <a:latin charset="-128" panose="020B0604030504040204" pitchFamily="50" typeface="メイリオ"/>
                  <a:ea charset="-128" panose="020B0604030504040204" pitchFamily="50" typeface="メイリオ"/>
                </a:rPr>
                <a:t>訂正期間を誤認しており、生徒に周知しようとした時点で既に訂正期間を</a:t>
              </a:r>
              <a:br>
                <a:rPr altLang="ja-JP" b="0" dirty="0" lang="en-US" sz="1800">
                  <a:solidFill>
                    <a:schemeClr val="tx1"/>
                  </a:solidFill>
                  <a:latin charset="-128" panose="020B0604030504040204" pitchFamily="50" typeface="メイリオ"/>
                  <a:ea charset="-128" panose="020B0604030504040204" pitchFamily="50" typeface="メイリオ"/>
                </a:rPr>
              </a:br>
              <a:r>
                <a:rPr altLang="en-US" b="0" dirty="0" lang="ja-JP" sz="1800">
                  <a:solidFill>
                    <a:schemeClr val="tx1"/>
                  </a:solidFill>
                  <a:latin charset="-128" panose="020B0604030504040204" pitchFamily="50" typeface="メイリオ"/>
                  <a:ea charset="-128" panose="020B0604030504040204" pitchFamily="50" typeface="メイリオ"/>
                </a:rPr>
                <a:t>過ぎてしまっていた</a:t>
              </a:r>
              <a:endParaRPr altLang="ja-JP" b="0" dirty="0" lang="en-US" sz="1800">
                <a:solidFill>
                  <a:schemeClr val="tx1"/>
                </a:solidFill>
                <a:latin charset="-128" panose="020B0604030504040204" pitchFamily="50" typeface="メイリオ"/>
                <a:ea charset="-128" panose="020B0604030504040204" pitchFamily="50" typeface="メイリオ"/>
              </a:endParaRPr>
            </a:p>
            <a:p>
              <a:pPr>
                <a:spcBef>
                  <a:spcPts val="1800"/>
                </a:spcBef>
              </a:pPr>
              <a:r>
                <a:rPr altLang="ja-JP" b="0" dirty="0" lang="en-US" sz="2000">
                  <a:solidFill>
                    <a:schemeClr val="tx1"/>
                  </a:solidFill>
                  <a:latin charset="-128" panose="020B0604030504040204" pitchFamily="50" typeface="メイリオ"/>
                  <a:ea charset="-128" panose="020B0604030504040204" pitchFamily="50" typeface="メイリオ"/>
                </a:rPr>
                <a:t>※</a:t>
              </a:r>
              <a:r>
                <a:rPr altLang="en-US" b="0" dirty="0" lang="ja-JP" sz="2000">
                  <a:solidFill>
                    <a:schemeClr val="tx1"/>
                  </a:solidFill>
                  <a:latin charset="-128" panose="020B0604030504040204" pitchFamily="50" typeface="メイリオ"/>
                  <a:ea charset="-128" panose="020B0604030504040204" pitchFamily="50" typeface="メイリオ"/>
                </a:rPr>
                <a:t>　高校での出願書類の取りまとめは行わなくなり、</a:t>
              </a:r>
              <a:r>
                <a:rPr altLang="en-US" dirty="0" lang="ja-JP" sz="2000" u="sng">
                  <a:solidFill>
                    <a:srgbClr val="FF0000"/>
                  </a:solidFill>
                  <a:latin charset="-128" panose="020B0604030504040204" pitchFamily="50" typeface="メイリオ"/>
                  <a:ea charset="-128" panose="020B0604030504040204" pitchFamily="50" typeface="メイリオ"/>
                </a:rPr>
                <a:t>全ての生徒が個人で</a:t>
              </a:r>
              <a:endParaRPr altLang="ja-JP" dirty="0" lang="en-US" sz="2000" u="sng">
                <a:solidFill>
                  <a:srgbClr val="FF0000"/>
                </a:solidFill>
                <a:latin charset="-128" panose="020B0604030504040204" pitchFamily="50" typeface="メイリオ"/>
                <a:ea charset="-128" panose="020B0604030504040204" pitchFamily="50" typeface="メイリオ"/>
              </a:endParaRPr>
            </a:p>
            <a:p>
              <a:pPr>
                <a:spcBef>
                  <a:spcPts val="0"/>
                </a:spcBef>
              </a:pPr>
              <a:r>
                <a:rPr altLang="en-US" dirty="0" lang="ja-JP" sz="2000">
                  <a:solidFill>
                    <a:srgbClr val="FF0000"/>
                  </a:solidFill>
                  <a:latin charset="-128" panose="020B0604030504040204" pitchFamily="50" typeface="メイリオ"/>
                  <a:ea charset="-128" panose="020B0604030504040204" pitchFamily="50" typeface="メイリオ"/>
                </a:rPr>
                <a:t>　</a:t>
              </a:r>
              <a:r>
                <a:rPr altLang="en-US" dirty="0" lang="ja-JP" sz="2000" u="sng">
                  <a:solidFill>
                    <a:srgbClr val="FF0000"/>
                  </a:solidFill>
                  <a:latin charset="-128" panose="020B0604030504040204" pitchFamily="50" typeface="メイリオ"/>
                  <a:ea charset="-128" panose="020B0604030504040204" pitchFamily="50" typeface="メイリオ"/>
                </a:rPr>
                <a:t>出願する必要がある</a:t>
              </a:r>
              <a:r>
                <a:rPr altLang="en-US" b="0" dirty="0" lang="ja-JP" sz="2000">
                  <a:solidFill>
                    <a:schemeClr val="tx1"/>
                  </a:solidFill>
                  <a:latin charset="-128" panose="020B0604030504040204" pitchFamily="50" typeface="メイリオ"/>
                  <a:ea charset="-128" panose="020B0604030504040204" pitchFamily="50" typeface="メイリオ"/>
                </a:rPr>
                <a:t>ことについて、改めてご指導をお願いいたします。</a:t>
              </a:r>
              <a:endParaRPr altLang="ja-JP" b="0" dirty="0" lang="en-US" sz="2000">
                <a:solidFill>
                  <a:schemeClr val="tx1"/>
                </a:solidFill>
                <a:latin charset="-128" panose="020B0604030504040204" pitchFamily="50" typeface="メイリオ"/>
                <a:ea charset="-128" panose="020B0604030504040204" pitchFamily="50" typeface="メイリオ"/>
              </a:endParaRPr>
            </a:p>
          </p:txBody>
        </p:sp>
        <p:sp>
          <p:nvSpPr>
            <p:cNvPr id="7" name="乗算記号 6">
              <a:extLst>
                <a:ext uri="{FF2B5EF4-FFF2-40B4-BE49-F238E27FC236}">
                  <a16:creationId xmlns:a16="http://schemas.microsoft.com/office/drawing/2014/main" id="{8975E8E3-BB3D-4041-A5DD-55698061ABB6}"/>
                </a:ext>
              </a:extLst>
            </p:cNvPr>
            <p:cNvSpPr>
              <a:spLocks noChangeAspect="1"/>
            </p:cNvSpPr>
            <p:nvPr/>
          </p:nvSpPr>
          <p:spPr>
            <a:xfrm>
              <a:off x="516691" y="2494506"/>
              <a:ext cx="576064" cy="648072"/>
            </a:xfrm>
            <a:prstGeom prst="mathMultiply">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algn="ctr"/>
              <a:endParaRPr altLang="en-US" kumimoji="1" lang="ja-JP"/>
            </a:p>
          </p:txBody>
        </p:sp>
        <p:sp>
          <p:nvSpPr>
            <p:cNvPr id="8" name="乗算記号 7">
              <a:extLst>
                <a:ext uri="{FF2B5EF4-FFF2-40B4-BE49-F238E27FC236}">
                  <a16:creationId xmlns:a16="http://schemas.microsoft.com/office/drawing/2014/main" id="{A8033C1B-135E-430D-9B1A-264E4136CF74}"/>
                </a:ext>
              </a:extLst>
            </p:cNvPr>
            <p:cNvSpPr>
              <a:spLocks noChangeAspect="1"/>
            </p:cNvSpPr>
            <p:nvPr/>
          </p:nvSpPr>
          <p:spPr>
            <a:xfrm>
              <a:off x="516691" y="3189421"/>
              <a:ext cx="576064" cy="648072"/>
            </a:xfrm>
            <a:prstGeom prst="mathMultiply">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algn="ctr"/>
              <a:endParaRPr altLang="en-US" dirty="0" kumimoji="1" lang="ja-JP"/>
            </a:p>
          </p:txBody>
        </p:sp>
        <p:sp>
          <p:nvSpPr>
            <p:cNvPr id="9" name="乗算記号 8">
              <a:extLst>
                <a:ext uri="{FF2B5EF4-FFF2-40B4-BE49-F238E27FC236}">
                  <a16:creationId xmlns:a16="http://schemas.microsoft.com/office/drawing/2014/main" id="{E294730C-C841-47DF-9AA0-69F0345AE9C2}"/>
                </a:ext>
              </a:extLst>
            </p:cNvPr>
            <p:cNvSpPr>
              <a:spLocks noChangeAspect="1"/>
            </p:cNvSpPr>
            <p:nvPr/>
          </p:nvSpPr>
          <p:spPr>
            <a:xfrm>
              <a:off x="516691" y="3837493"/>
              <a:ext cx="576064" cy="648072"/>
            </a:xfrm>
            <a:prstGeom prst="mathMultiply">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algn="ctr"/>
              <a:endParaRPr altLang="en-US" dirty="0" kumimoji="1" lang="ja-JP"/>
            </a:p>
          </p:txBody>
        </p:sp>
        <p:sp>
          <p:nvSpPr>
            <p:cNvPr id="10" name="乗算記号 9">
              <a:extLst>
                <a:ext uri="{FF2B5EF4-FFF2-40B4-BE49-F238E27FC236}">
                  <a16:creationId xmlns:a16="http://schemas.microsoft.com/office/drawing/2014/main" id="{B31C064C-26CD-4E62-A2EB-CB19A3664464}"/>
                </a:ext>
              </a:extLst>
            </p:cNvPr>
            <p:cNvSpPr>
              <a:spLocks noChangeAspect="1"/>
            </p:cNvSpPr>
            <p:nvPr/>
          </p:nvSpPr>
          <p:spPr>
            <a:xfrm>
              <a:off x="516691" y="4485565"/>
              <a:ext cx="576064" cy="648072"/>
            </a:xfrm>
            <a:prstGeom prst="mathMultiply">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algn="ctr"/>
              <a:endParaRPr altLang="en-US" dirty="0" kumimoji="1" lang="ja-JP"/>
            </a:p>
          </p:txBody>
        </p:sp>
      </p:grpSp>
    </p:spTree>
    <p:extLst>
      <p:ext uri="{BB962C8B-B14F-4D97-AF65-F5344CB8AC3E}">
        <p14:creationId xmlns:p14="http://schemas.microsoft.com/office/powerpoint/2010/main" val="2482938621"/>
      </p:ext>
    </p:extLst>
  </p:cSld>
  <p:clrMapOvr>
    <a:masterClrMapping/>
  </p:clrMapOvr>
  <mc:AlternateContent xmlns:mc="http://schemas.openxmlformats.org/markup-compatibility/2006" xmlns:p14="http://schemas.microsoft.com/office/powerpoint/2010/main">
    <mc:Choice Requires="p14">
      <p:transition p14:dur="700" spd="med">
        <p:fade/>
      </p:transition>
    </mc:Choice>
    <mc:Fallback>
      <p:transition spd="med">
        <p:fade/>
      </p:transition>
    </mc:Fallback>
  </mc:AlternateContent>
</p:sld>
</file>

<file path=ppt/slides/slide2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11" name="スライド番号プレースホルダー 1"/>
          <p:cNvSpPr txBox="1">
            <a:spLocks/>
          </p:cNvSpPr>
          <p:nvPr/>
        </p:nvSpPr>
        <p:spPr>
          <a:xfrm>
            <a:off x="6975873" y="6457328"/>
            <a:ext cx="2133601" cy="366253"/>
          </a:xfrm>
          <a:prstGeom prst="rect">
            <a:avLst/>
          </a:prstGeom>
        </p:spPr>
        <p:txBody>
          <a:bodyPr anchor="ctr" bIns="47256" lIns="94512" rIns="94512" rtlCol="0" tIns="47256" vert="horz"/>
          <a:lstStyle>
            <a:defPPr>
              <a:defRPr lang="ja-JP"/>
            </a:defPPr>
            <a:lvl1pPr algn="r" fontAlgn="base" rtl="0">
              <a:spcBef>
                <a:spcPct val="20000"/>
              </a:spcBef>
              <a:spcAft>
                <a:spcPct val="0"/>
              </a:spcAft>
              <a:defRPr b="1" kern="1200" kumimoji="1" sz="1900">
                <a:solidFill>
                  <a:schemeClr val="tx1">
                    <a:tint val="75000"/>
                  </a:schemeClr>
                </a:solidFill>
                <a:latin charset="0" typeface="Arial"/>
                <a:ea charset="-128" pitchFamily="50" typeface="ＭＳ Ｐゴシック"/>
                <a:cs typeface="+mn-cs"/>
              </a:defRPr>
            </a:lvl1pPr>
            <a:lvl2pPr algn="l" fontAlgn="base" marL="457200" rtl="0">
              <a:spcBef>
                <a:spcPct val="20000"/>
              </a:spcBef>
              <a:spcAft>
                <a:spcPct val="0"/>
              </a:spcAft>
              <a:defRPr b="1" kern="1200" kumimoji="1" sz="2800">
                <a:solidFill>
                  <a:schemeClr val="tx1"/>
                </a:solidFill>
                <a:latin charset="0" typeface="Arial"/>
                <a:ea charset="-128" pitchFamily="50" typeface="ＭＳ Ｐゴシック"/>
                <a:cs typeface="+mn-cs"/>
              </a:defRPr>
            </a:lvl2pPr>
            <a:lvl3pPr algn="l" fontAlgn="base" marL="914400" rtl="0">
              <a:spcBef>
                <a:spcPct val="20000"/>
              </a:spcBef>
              <a:spcAft>
                <a:spcPct val="0"/>
              </a:spcAft>
              <a:defRPr b="1" kern="1200" kumimoji="1" sz="2800">
                <a:solidFill>
                  <a:schemeClr val="tx1"/>
                </a:solidFill>
                <a:latin charset="0" typeface="Arial"/>
                <a:ea charset="-128" pitchFamily="50" typeface="ＭＳ Ｐゴシック"/>
                <a:cs typeface="+mn-cs"/>
              </a:defRPr>
            </a:lvl3pPr>
            <a:lvl4pPr algn="l" fontAlgn="base" marL="1371600" rtl="0">
              <a:spcBef>
                <a:spcPct val="20000"/>
              </a:spcBef>
              <a:spcAft>
                <a:spcPct val="0"/>
              </a:spcAft>
              <a:defRPr b="1" kern="1200" kumimoji="1" sz="2800">
                <a:solidFill>
                  <a:schemeClr val="tx1"/>
                </a:solidFill>
                <a:latin charset="0" typeface="Arial"/>
                <a:ea charset="-128" pitchFamily="50" typeface="ＭＳ Ｐゴシック"/>
                <a:cs typeface="+mn-cs"/>
              </a:defRPr>
            </a:lvl4pPr>
            <a:lvl5pPr algn="l" fontAlgn="base" marL="1828800" rtl="0">
              <a:spcBef>
                <a:spcPct val="20000"/>
              </a:spcBef>
              <a:spcAft>
                <a:spcPct val="0"/>
              </a:spcAft>
              <a:defRPr b="1" kern="1200" kumimoji="1" sz="2800">
                <a:solidFill>
                  <a:schemeClr val="tx1"/>
                </a:solidFill>
                <a:latin charset="0" typeface="Arial"/>
                <a:ea charset="-128" pitchFamily="50" typeface="ＭＳ Ｐゴシック"/>
                <a:cs typeface="+mn-cs"/>
              </a:defRPr>
            </a:lvl5pPr>
            <a:lvl6pPr algn="l" defTabSz="914400" eaLnBrk="1" hangingPunct="1" latinLnBrk="0" marL="2286000" rtl="0">
              <a:defRPr b="1" kern="1200" kumimoji="1" sz="2800">
                <a:solidFill>
                  <a:schemeClr val="tx1"/>
                </a:solidFill>
                <a:latin charset="0" typeface="Arial"/>
                <a:ea charset="-128" pitchFamily="50" typeface="ＭＳ Ｐゴシック"/>
                <a:cs typeface="+mn-cs"/>
              </a:defRPr>
            </a:lvl6pPr>
            <a:lvl7pPr algn="l" defTabSz="914400" eaLnBrk="1" hangingPunct="1" latinLnBrk="0" marL="2743200" rtl="0">
              <a:defRPr b="1" kern="1200" kumimoji="1" sz="2800">
                <a:solidFill>
                  <a:schemeClr val="tx1"/>
                </a:solidFill>
                <a:latin charset="0" typeface="Arial"/>
                <a:ea charset="-128" pitchFamily="50" typeface="ＭＳ Ｐゴシック"/>
                <a:cs typeface="+mn-cs"/>
              </a:defRPr>
            </a:lvl7pPr>
            <a:lvl8pPr algn="l" defTabSz="914400" eaLnBrk="1" hangingPunct="1" latinLnBrk="0" marL="3200400" rtl="0">
              <a:defRPr b="1" kern="1200" kumimoji="1" sz="2800">
                <a:solidFill>
                  <a:schemeClr val="tx1"/>
                </a:solidFill>
                <a:latin charset="0" typeface="Arial"/>
                <a:ea charset="-128" pitchFamily="50" typeface="ＭＳ Ｐゴシック"/>
                <a:cs typeface="+mn-cs"/>
              </a:defRPr>
            </a:lvl8pPr>
            <a:lvl9pPr algn="l" defTabSz="914400" eaLnBrk="1" hangingPunct="1" latinLnBrk="0" marL="3657600" rtl="0">
              <a:defRPr b="1" kern="1200" kumimoji="1" sz="2800">
                <a:solidFill>
                  <a:schemeClr val="tx1"/>
                </a:solidFill>
                <a:latin charset="0" typeface="Arial"/>
                <a:ea charset="-128" pitchFamily="50" typeface="ＭＳ Ｐゴシック"/>
                <a:cs typeface="+mn-cs"/>
              </a:defRPr>
            </a:lvl9pPr>
          </a:lstStyle>
          <a:p>
            <a:pPr algn="r" defTabSz="914400" eaLnBrk="1" fontAlgn="base" hangingPunct="1" indent="0" latinLnBrk="0" lvl="0" marL="0" marR="0" rtl="0">
              <a:lnSpc>
                <a:spcPct val="100000"/>
              </a:lnSpc>
              <a:spcBef>
                <a:spcPct val="20000"/>
              </a:spcBef>
              <a:spcAft>
                <a:spcPct val="0"/>
              </a:spcAft>
              <a:buClrTx/>
              <a:buSzTx/>
              <a:buFontTx/>
              <a:buNone/>
              <a:tabLst/>
              <a:defRPr/>
            </a:pPr>
            <a:fld id="{B59145AF-E341-440E-B522-65ED45AF96DB}" type="slidenum">
              <a:rPr altLang="ja-JP" lang="en-US">
                <a:solidFill>
                  <a:prstClr val="black">
                    <a:tint val="75000"/>
                  </a:prstClr>
                </a:solidFill>
              </a:rPr>
              <a:t>27</a:t>
            </a:fld>
            <a:endParaRPr altLang="en-US" b="1" baseline="0" cap="none" dirty="0" i="0" kern="1200" kumimoji="1" lang="ja-JP" noProof="0" normalizeH="0" spc="0" strike="noStrike" sz="1900" u="none">
              <a:ln>
                <a:noFill/>
              </a:ln>
              <a:solidFill>
                <a:prstClr val="black">
                  <a:tint val="75000"/>
                </a:prstClr>
              </a:solidFill>
              <a:effectLst/>
              <a:uLnTx/>
              <a:uFillTx/>
              <a:latin charset="0" typeface="Arial"/>
              <a:ea charset="-128" pitchFamily="50" typeface="ＭＳ Ｐゴシック"/>
              <a:cs typeface="+mn-cs"/>
            </a:endParaRPr>
          </a:p>
        </p:txBody>
      </p:sp>
      <p:sp>
        <p:nvSpPr>
          <p:cNvPr id="6" name="正方形/長方形 5">
            <a:extLst>
              <a:ext uri="{FF2B5EF4-FFF2-40B4-BE49-F238E27FC236}">
                <a16:creationId xmlns:a16="http://schemas.microsoft.com/office/drawing/2014/main" id="{EA9B7542-4044-4CD1-AAB1-084E0DDA7BE8}"/>
              </a:ext>
            </a:extLst>
          </p:cNvPr>
          <p:cNvSpPr/>
          <p:nvPr/>
        </p:nvSpPr>
        <p:spPr>
          <a:xfrm>
            <a:off x="224252" y="1484784"/>
            <a:ext cx="8695496" cy="3083509"/>
          </a:xfrm>
          <a:prstGeom prst="rect">
            <a:avLst/>
          </a:prstGeom>
          <a:noFill/>
          <a:ln>
            <a:noFill/>
          </a:ln>
        </p:spPr>
        <p:style>
          <a:lnRef idx="2">
            <a:schemeClr val="accent3">
              <a:shade val="50000"/>
            </a:schemeClr>
          </a:lnRef>
          <a:fillRef idx="1">
            <a:schemeClr val="accent3"/>
          </a:fillRef>
          <a:effectRef idx="0">
            <a:schemeClr val="accent3"/>
          </a:effectRef>
          <a:fontRef idx="minor">
            <a:schemeClr val="lt1"/>
          </a:fontRef>
        </p:style>
        <p:txBody>
          <a:bodyPr bIns="108000" tIns="108000" wrap="square">
            <a:spAutoFit/>
          </a:bodyPr>
          <a:lstStyle/>
          <a:p>
            <a:pPr>
              <a:spcAft>
                <a:spcPts val="600"/>
              </a:spcAft>
            </a:pPr>
            <a:r>
              <a:rPr altLang="en-US" b="0" dirty="0" lang="ja-JP" sz="2200">
                <a:solidFill>
                  <a:schemeClr val="tx1"/>
                </a:solidFill>
                <a:latin charset="-128" panose="020B0604030504040204" pitchFamily="50" typeface="メイリオ"/>
                <a:ea charset="-128" panose="020B0604030504040204" pitchFamily="50" typeface="メイリオ"/>
              </a:rPr>
              <a:t>○　出願資格の登録誤り</a:t>
            </a:r>
            <a:endParaRPr altLang="ja-JP" b="0" dirty="0" lang="en-US" sz="2200">
              <a:solidFill>
                <a:schemeClr val="tx1"/>
              </a:solidFill>
              <a:latin charset="-128" panose="020B0604030504040204" pitchFamily="50" typeface="メイリオ"/>
              <a:ea charset="-128" panose="020B0604030504040204" pitchFamily="50" typeface="メイリオ"/>
            </a:endParaRPr>
          </a:p>
          <a:p>
            <a:pPr>
              <a:spcBef>
                <a:spcPts val="0"/>
              </a:spcBef>
            </a:pPr>
            <a:r>
              <a:rPr altLang="en-US" b="0" dirty="0" lang="ja-JP" sz="2400">
                <a:solidFill>
                  <a:schemeClr val="tx1"/>
                </a:solidFill>
                <a:latin charset="-128" panose="020B0604030504040204" pitchFamily="50" typeface="メイリオ"/>
                <a:ea charset="-128" panose="020B0604030504040204" pitchFamily="50" typeface="メイリオ"/>
              </a:rPr>
              <a:t>　　</a:t>
            </a:r>
            <a:r>
              <a:rPr altLang="en-US" b="0" dirty="0" lang="ja-JP" sz="2000">
                <a:solidFill>
                  <a:schemeClr val="tx1"/>
                </a:solidFill>
                <a:latin charset="-128" panose="020B0604030504040204" pitchFamily="50" typeface="メイリオ"/>
                <a:ea charset="-128" panose="020B0604030504040204" pitchFamily="50" typeface="メイリオ"/>
              </a:rPr>
              <a:t>志願者が、</a:t>
            </a:r>
            <a:r>
              <a:rPr altLang="en-US" dirty="0" lang="ja-JP" sz="2000" u="sng">
                <a:solidFill>
                  <a:srgbClr val="FF0000"/>
                </a:solidFill>
                <a:latin charset="-128" panose="020B0604030504040204" pitchFamily="50" typeface="メイリオ"/>
                <a:ea charset="-128" panose="020B0604030504040204" pitchFamily="50" typeface="メイリオ"/>
              </a:rPr>
              <a:t>在学する学校と異なる「高等学校名」や、「卒業見込者」</a:t>
            </a:r>
            <a:endParaRPr altLang="ja-JP" dirty="0" lang="en-US" sz="2000" u="sng">
              <a:solidFill>
                <a:srgbClr val="FF0000"/>
              </a:solidFill>
              <a:latin charset="-128" panose="020B0604030504040204" pitchFamily="50" typeface="メイリオ"/>
              <a:ea charset="-128" panose="020B0604030504040204" pitchFamily="50" typeface="メイリオ"/>
            </a:endParaRPr>
          </a:p>
          <a:p>
            <a:pPr>
              <a:spcBef>
                <a:spcPts val="0"/>
              </a:spcBef>
            </a:pPr>
            <a:r>
              <a:rPr altLang="ja-JP" dirty="0" lang="en-US" sz="2000">
                <a:solidFill>
                  <a:srgbClr val="FF0000"/>
                </a:solidFill>
                <a:latin charset="-128" panose="020B0604030504040204" pitchFamily="50" typeface="メイリオ"/>
                <a:ea charset="-128" panose="020B0604030504040204" pitchFamily="50" typeface="メイリオ"/>
              </a:rPr>
              <a:t>    </a:t>
            </a:r>
            <a:r>
              <a:rPr altLang="en-US" dirty="0" lang="ja-JP" sz="2000" u="sng">
                <a:solidFill>
                  <a:srgbClr val="FF0000"/>
                </a:solidFill>
                <a:latin charset="-128" panose="020B0604030504040204" pitchFamily="50" typeface="メイリオ"/>
                <a:ea charset="-128" panose="020B0604030504040204" pitchFamily="50" typeface="メイリオ"/>
              </a:rPr>
              <a:t>以外の出願資格で誤って登録した場合、在学する学校の高校専用サイト</a:t>
            </a:r>
            <a:endParaRPr altLang="ja-JP" dirty="0" lang="en-US" sz="2000" u="sng">
              <a:solidFill>
                <a:srgbClr val="FF0000"/>
              </a:solidFill>
              <a:latin charset="-128" panose="020B0604030504040204" pitchFamily="50" typeface="メイリオ"/>
              <a:ea charset="-128" panose="020B0604030504040204" pitchFamily="50" typeface="メイリオ"/>
            </a:endParaRPr>
          </a:p>
          <a:p>
            <a:pPr>
              <a:spcBef>
                <a:spcPts val="0"/>
              </a:spcBef>
            </a:pPr>
            <a:r>
              <a:rPr altLang="ja-JP" dirty="0" lang="en-US" sz="2000">
                <a:solidFill>
                  <a:srgbClr val="FF0000"/>
                </a:solidFill>
                <a:latin charset="-128" panose="020B0604030504040204" pitchFamily="50" typeface="メイリオ"/>
                <a:ea charset="-128" panose="020B0604030504040204" pitchFamily="50" typeface="メイリオ"/>
              </a:rPr>
              <a:t>    </a:t>
            </a:r>
            <a:r>
              <a:rPr altLang="en-US" dirty="0" lang="ja-JP" sz="2000" u="sng">
                <a:solidFill>
                  <a:srgbClr val="FF0000"/>
                </a:solidFill>
                <a:latin charset="-128" panose="020B0604030504040204" pitchFamily="50" typeface="メイリオ"/>
                <a:ea charset="-128" panose="020B0604030504040204" pitchFamily="50" typeface="メイリオ"/>
              </a:rPr>
              <a:t>に表示されません。</a:t>
            </a:r>
            <a:endParaRPr altLang="ja-JP" dirty="0" lang="en-US" sz="2000" u="sng">
              <a:solidFill>
                <a:srgbClr val="FF0000"/>
              </a:solidFill>
              <a:latin charset="-128" panose="020B0604030504040204" pitchFamily="50" typeface="メイリオ"/>
              <a:ea charset="-128" panose="020B0604030504040204" pitchFamily="50" typeface="メイリオ"/>
            </a:endParaRPr>
          </a:p>
          <a:p>
            <a:pPr>
              <a:spcBef>
                <a:spcPts val="0"/>
              </a:spcBef>
            </a:pPr>
            <a:r>
              <a:rPr altLang="en-US" b="0" dirty="0" lang="ja-JP" sz="2000">
                <a:latin charset="-128" panose="020B0604030504040204" pitchFamily="50" typeface="メイリオ"/>
                <a:ea charset="-128" panose="020B0604030504040204" pitchFamily="50" typeface="メイリオ"/>
              </a:rPr>
              <a:t>　　 </a:t>
            </a:r>
            <a:r>
              <a:rPr altLang="en-US" b="0" dirty="0" lang="ja-JP" sz="2000">
                <a:solidFill>
                  <a:schemeClr val="tx1"/>
                </a:solidFill>
                <a:latin charset="-128" panose="020B0604030504040204" pitchFamily="50" typeface="メイリオ"/>
                <a:ea charset="-128" panose="020B0604030504040204" pitchFamily="50" typeface="メイリオ"/>
              </a:rPr>
              <a:t>また、他校の高校専用サイトで、当該志願者の出願内容を閲覧できて</a:t>
            </a:r>
            <a:endParaRPr altLang="ja-JP" b="0" dirty="0" lang="en-US" sz="2000">
              <a:solidFill>
                <a:schemeClr val="tx1"/>
              </a:solidFill>
              <a:latin charset="-128" panose="020B0604030504040204" pitchFamily="50" typeface="メイリオ"/>
              <a:ea charset="-128" panose="020B0604030504040204" pitchFamily="50" typeface="メイリオ"/>
            </a:endParaRPr>
          </a:p>
          <a:p>
            <a:pPr>
              <a:spcBef>
                <a:spcPts val="0"/>
              </a:spcBef>
            </a:pPr>
            <a:r>
              <a:rPr altLang="ja-JP" b="0" dirty="0" lang="en-US" sz="2000">
                <a:solidFill>
                  <a:schemeClr val="tx1"/>
                </a:solidFill>
                <a:latin charset="-128" panose="020B0604030504040204" pitchFamily="50" typeface="メイリオ"/>
                <a:ea charset="-128" panose="020B0604030504040204" pitchFamily="50" typeface="メイリオ"/>
              </a:rPr>
              <a:t>    </a:t>
            </a:r>
            <a:r>
              <a:rPr altLang="en-US" b="0" dirty="0" lang="ja-JP" sz="2000">
                <a:solidFill>
                  <a:schemeClr val="tx1"/>
                </a:solidFill>
                <a:latin charset="-128" panose="020B0604030504040204" pitchFamily="50" typeface="メイリオ"/>
                <a:ea charset="-128" panose="020B0604030504040204" pitchFamily="50" typeface="メイリオ"/>
              </a:rPr>
              <a:t>しまう可能性があります。</a:t>
            </a:r>
            <a:endParaRPr altLang="ja-JP" b="0" dirty="0" lang="en-US" sz="2000">
              <a:solidFill>
                <a:schemeClr val="tx1"/>
              </a:solidFill>
              <a:latin charset="-128" panose="020B0604030504040204" pitchFamily="50" typeface="メイリオ"/>
              <a:ea charset="-128" panose="020B0604030504040204" pitchFamily="50" typeface="メイリオ"/>
            </a:endParaRPr>
          </a:p>
          <a:p>
            <a:endParaRPr altLang="ja-JP" b="0" dirty="0" lang="en-US" sz="2400">
              <a:solidFill>
                <a:schemeClr val="tx1"/>
              </a:solidFill>
              <a:latin charset="-128" panose="020B0604030504040204" pitchFamily="50" typeface="メイリオ"/>
              <a:ea charset="-128" panose="020B0604030504040204" pitchFamily="50" typeface="メイリオ"/>
            </a:endParaRPr>
          </a:p>
          <a:p>
            <a:r>
              <a:rPr altLang="en-US" b="0" dirty="0" lang="ja-JP" sz="2200">
                <a:solidFill>
                  <a:schemeClr val="tx1"/>
                </a:solidFill>
                <a:latin charset="-128" panose="020B0604030504040204" pitchFamily="50" typeface="メイリオ"/>
                <a:ea charset="-128" panose="020B0604030504040204" pitchFamily="50" typeface="メイリオ"/>
              </a:rPr>
              <a:t>○　志願者が</a:t>
            </a:r>
            <a:r>
              <a:rPr altLang="en-US" dirty="0" lang="ja-JP" sz="2200" u="sng">
                <a:solidFill>
                  <a:srgbClr val="FF0000"/>
                </a:solidFill>
                <a:latin charset="-128" panose="020B0604030504040204" pitchFamily="50" typeface="メイリオ"/>
                <a:ea charset="-128" panose="020B0604030504040204" pitchFamily="50" typeface="メイリオ"/>
              </a:rPr>
              <a:t>故意に虚偽の内容を登録すると、不正行為</a:t>
            </a:r>
            <a:r>
              <a:rPr altLang="en-US" b="0" dirty="0" lang="ja-JP" sz="2200">
                <a:solidFill>
                  <a:schemeClr val="tx1"/>
                </a:solidFill>
                <a:latin charset="-128" panose="020B0604030504040204" pitchFamily="50" typeface="メイリオ"/>
                <a:ea charset="-128" panose="020B0604030504040204" pitchFamily="50" typeface="メイリオ"/>
              </a:rPr>
              <a:t>となります。</a:t>
            </a:r>
          </a:p>
        </p:txBody>
      </p:sp>
    </p:spTree>
    <p:extLst>
      <p:ext uri="{BB962C8B-B14F-4D97-AF65-F5344CB8AC3E}">
        <p14:creationId xmlns:p14="http://schemas.microsoft.com/office/powerpoint/2010/main" val="584150500"/>
      </p:ext>
    </p:extLst>
  </p:cSld>
  <p:clrMapOvr>
    <a:masterClrMapping/>
  </p:clrMapOvr>
  <mc:AlternateContent xmlns:mc="http://schemas.openxmlformats.org/markup-compatibility/2006" xmlns:p14="http://schemas.microsoft.com/office/powerpoint/2010/main">
    <mc:Choice Requires="p14">
      <p:transition p14:dur="700" spd="med">
        <p:fade/>
      </p:transition>
    </mc:Choice>
    <mc:Fallback>
      <p:transition spd="med">
        <p:fade/>
      </p:transition>
    </mc:Fallback>
  </mc:AlternateContent>
</p:sld>
</file>

<file path=ppt/slides/slide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3" name="スライド番号プレースホルダー 2">
            <a:extLst>
              <a:ext uri="{FF2B5EF4-FFF2-40B4-BE49-F238E27FC236}">
                <a16:creationId xmlns:a16="http://schemas.microsoft.com/office/drawing/2014/main" id="{1DC6BBF4-FEBE-4A71-9CD2-5AD9EDA6E8A3}"/>
              </a:ext>
            </a:extLst>
          </p:cNvPr>
          <p:cNvSpPr>
            <a:spLocks noGrp="1"/>
          </p:cNvSpPr>
          <p:nvPr>
            <p:ph idx="12" sz="quarter" type="sldNum"/>
          </p:nvPr>
        </p:nvSpPr>
        <p:spPr>
          <a:xfrm>
            <a:off x="7010399" y="6523191"/>
            <a:ext cx="2133601" cy="366253"/>
          </a:xfrm>
        </p:spPr>
        <p:txBody>
          <a:bodyPr/>
          <a:lstStyle/>
          <a:p>
            <a:fld id="{F14AF66F-3B4F-4E8B-A9F2-F8EEB7F87A3A}" type="slidenum">
              <a:rPr altLang="en-US" lang="ja-JP" smtClean="0">
                <a:solidFill>
                  <a:prstClr val="black">
                    <a:tint val="75000"/>
                  </a:prstClr>
                </a:solidFill>
              </a:rPr>
              <a:pPr/>
              <a:t>3</a:t>
            </a:fld>
            <a:endParaRPr altLang="en-US" dirty="0" lang="ja-JP">
              <a:solidFill>
                <a:prstClr val="black">
                  <a:tint val="75000"/>
                </a:prstClr>
              </a:solidFill>
            </a:endParaRPr>
          </a:p>
        </p:txBody>
      </p:sp>
      <p:sp>
        <p:nvSpPr>
          <p:cNvPr id="5" name="正方形/長方形 4">
            <a:extLst>
              <a:ext uri="{FF2B5EF4-FFF2-40B4-BE49-F238E27FC236}">
                <a16:creationId xmlns:a16="http://schemas.microsoft.com/office/drawing/2014/main" id="{834FCFAE-B5CE-4DD3-AA23-B0F8B3B0FCD8}"/>
              </a:ext>
            </a:extLst>
          </p:cNvPr>
          <p:cNvSpPr/>
          <p:nvPr/>
        </p:nvSpPr>
        <p:spPr>
          <a:xfrm>
            <a:off x="564280" y="1735463"/>
            <a:ext cx="8278826" cy="3881741"/>
          </a:xfrm>
          <a:prstGeom prst="rect">
            <a:avLst/>
          </a:prstGeom>
          <a:solidFill>
            <a:schemeClr val="bg1"/>
          </a:solidFill>
          <a:ln w="38100">
            <a:solidFill>
              <a:schemeClr val="tx1"/>
            </a:solidFill>
          </a:ln>
        </p:spPr>
        <p:txBody>
          <a:bodyPr anchor="ctr" bIns="360000" lIns="108000" rIns="108000" tIns="360000" wrap="square">
            <a:spAutoFit/>
          </a:bodyPr>
          <a:lstStyle/>
          <a:p>
            <a:pPr indent="-555625" marL="277813">
              <a:spcBef>
                <a:spcPts val="1800"/>
              </a:spcBef>
              <a:spcAft>
                <a:spcPts val="0"/>
              </a:spcAft>
              <a:defRPr/>
            </a:pPr>
            <a:r>
              <a:rPr altLang="en-US" b="0" dirty="0" lang="ja-JP" sz="2000">
                <a:latin charset="-128" panose="020B0604030504040204" pitchFamily="50" typeface="メイリオ"/>
                <a:ea charset="-128" panose="020B0604030504040204" pitchFamily="50" typeface="メイリオ"/>
              </a:rPr>
              <a:t>○　「</a:t>
            </a:r>
            <a:r>
              <a:rPr altLang="en-US" dirty="0" lang="ja-JP" sz="2000" u="sng">
                <a:latin charset="-128" panose="020B0604030504040204" pitchFamily="50" typeface="メイリオ"/>
                <a:ea charset="-128" panose="020B0604030504040204" pitchFamily="50" typeface="メイリオ"/>
              </a:rPr>
              <a:t>大学入学共通テスト出願サイト</a:t>
            </a:r>
            <a:r>
              <a:rPr altLang="en-US" b="0" dirty="0" lang="ja-JP" sz="1800">
                <a:latin charset="-128" panose="020B0604030504040204" pitchFamily="50" typeface="メイリオ"/>
                <a:ea charset="-128" panose="020B0604030504040204" pitchFamily="50" typeface="メイリオ"/>
              </a:rPr>
              <a:t>（以下「共通テスト出願サイト」という。）</a:t>
            </a:r>
            <a:r>
              <a:rPr altLang="en-US" b="0" dirty="0" lang="ja-JP" sz="2000">
                <a:latin charset="-128" panose="020B0604030504040204" pitchFamily="50" typeface="メイリオ"/>
                <a:ea charset="-128" panose="020B0604030504040204" pitchFamily="50" typeface="メイリオ"/>
              </a:rPr>
              <a:t>」</a:t>
            </a:r>
            <a:r>
              <a:rPr altLang="en-US" dirty="0" lang="ja-JP" sz="2000" u="sng">
                <a:latin charset="-128" panose="020B0604030504040204" pitchFamily="50" typeface="メイリオ"/>
                <a:ea charset="-128" panose="020B0604030504040204" pitchFamily="50" typeface="メイリオ"/>
              </a:rPr>
              <a:t>のマイページ上で出願等に係る</a:t>
            </a:r>
            <a:r>
              <a:rPr altLang="en-US" dirty="0" lang="ja-JP" sz="2000" u="sng">
                <a:solidFill>
                  <a:srgbClr val="FF0000"/>
                </a:solidFill>
                <a:latin charset="-128" panose="020B0604030504040204" pitchFamily="50" typeface="メイリオ"/>
                <a:ea charset="-128" panose="020B0604030504040204" pitchFamily="50" typeface="メイリオ"/>
              </a:rPr>
              <a:t>全ての手続き</a:t>
            </a:r>
            <a:r>
              <a:rPr altLang="en-US" dirty="0" lang="ja-JP" sz="2000" u="sng">
                <a:latin charset="-128" panose="020B0604030504040204" pitchFamily="50" typeface="メイリオ"/>
                <a:ea charset="-128" panose="020B0604030504040204" pitchFamily="50" typeface="メイリオ"/>
              </a:rPr>
              <a:t>を行う</a:t>
            </a:r>
            <a:endParaRPr altLang="ja-JP" b="0" dirty="0" lang="en-US" sz="2000">
              <a:latin charset="-128" panose="020B0604030504040204" pitchFamily="50" typeface="メイリオ"/>
              <a:ea charset="-128" panose="020B0604030504040204" pitchFamily="50" typeface="メイリオ"/>
            </a:endParaRPr>
          </a:p>
          <a:p>
            <a:pPr indent="-457200" marL="180000">
              <a:spcBef>
                <a:spcPts val="2400"/>
              </a:spcBef>
              <a:spcAft>
                <a:spcPts val="0"/>
              </a:spcAft>
              <a:defRPr/>
            </a:pPr>
            <a:r>
              <a:rPr altLang="en-US" b="0" dirty="0" lang="ja-JP" sz="2000">
                <a:latin charset="-128" panose="020B0604030504040204" pitchFamily="50" typeface="メイリオ"/>
                <a:ea charset="-128" panose="020B0604030504040204" pitchFamily="50" typeface="メイリオ"/>
              </a:rPr>
              <a:t>○　高等学校（中等教育学校の後期課程及び特別支援学校の高等部を   　　　含む。以下同じ。）に在学している者も含め、</a:t>
            </a:r>
            <a:r>
              <a:rPr altLang="en-US" dirty="0" lang="ja-JP" sz="2000" u="sng">
                <a:solidFill>
                  <a:srgbClr val="FF0000"/>
                </a:solidFill>
                <a:latin charset="-128" panose="020B0604030504040204" pitchFamily="50" typeface="メイリオ"/>
                <a:ea charset="-128" panose="020B0604030504040204" pitchFamily="50" typeface="メイリオ"/>
              </a:rPr>
              <a:t>全ての志願者が個人で出願</a:t>
            </a:r>
            <a:endParaRPr altLang="ja-JP" b="0" dirty="0" lang="en-US" sz="2000">
              <a:solidFill>
                <a:srgbClr val="FF0000"/>
              </a:solidFill>
              <a:latin charset="-128" panose="020B0604030504040204" pitchFamily="50" typeface="メイリオ"/>
              <a:ea charset="-128" panose="020B0604030504040204" pitchFamily="50" typeface="メイリオ"/>
            </a:endParaRPr>
          </a:p>
          <a:p>
            <a:pPr indent="-444500" marL="444500">
              <a:spcBef>
                <a:spcPts val="600"/>
              </a:spcBef>
              <a:spcAft>
                <a:spcPts val="0"/>
              </a:spcAft>
              <a:defRPr/>
            </a:pPr>
            <a:r>
              <a:rPr altLang="en-US" b="0" dirty="0" lang="ja-JP" sz="2000">
                <a:latin charset="-128" panose="020B0604030504040204" pitchFamily="50" typeface="メイリオ"/>
                <a:ea charset="-128" panose="020B0604030504040204" pitchFamily="50" typeface="メイリオ"/>
              </a:rPr>
              <a:t>　 ⇒　高等学校における卒業見込みの志願者の取りまとめは不要</a:t>
            </a:r>
            <a:endParaRPr altLang="ja-JP" b="0" dirty="0" lang="en-US" sz="2000">
              <a:latin charset="-128" panose="020B0604030504040204" pitchFamily="50" typeface="メイリオ"/>
              <a:ea charset="-128" panose="020B0604030504040204" pitchFamily="50" typeface="メイリオ"/>
            </a:endParaRPr>
          </a:p>
          <a:p>
            <a:pPr indent="-444500" marL="180000">
              <a:spcBef>
                <a:spcPts val="2400"/>
              </a:spcBef>
              <a:spcAft>
                <a:spcPts val="0"/>
              </a:spcAft>
              <a:defRPr/>
            </a:pPr>
            <a:r>
              <a:rPr altLang="en-US" b="0" dirty="0" lang="ja-JP" sz="2000">
                <a:latin charset="-128" panose="020B0604030504040204" pitchFamily="50" typeface="メイリオ"/>
                <a:ea charset="-128" panose="020B0604030504040204" pitchFamily="50" typeface="メイリオ"/>
              </a:rPr>
              <a:t>○　検定料等の支払方法は、クレジットカード・</a:t>
            </a:r>
            <a:endParaRPr altLang="ja-JP" b="0" dirty="0" lang="en-US" sz="2000">
              <a:latin charset="-128" panose="020B0604030504040204" pitchFamily="50" typeface="メイリオ"/>
              <a:ea charset="-128" panose="020B0604030504040204" pitchFamily="50" typeface="メイリオ"/>
            </a:endParaRPr>
          </a:p>
          <a:p>
            <a:pPr indent="-444500" marL="180000">
              <a:spcBef>
                <a:spcPts val="0"/>
              </a:spcBef>
              <a:spcAft>
                <a:spcPts val="0"/>
              </a:spcAft>
              <a:defRPr/>
            </a:pPr>
            <a:r>
              <a:rPr altLang="en-US" b="0" dirty="0" lang="ja-JP" sz="2000">
                <a:latin charset="-128" panose="020B0604030504040204" pitchFamily="50" typeface="メイリオ"/>
                <a:ea charset="-128" panose="020B0604030504040204" pitchFamily="50" typeface="メイリオ"/>
              </a:rPr>
              <a:t>　コンビニエンスストア・</a:t>
            </a:r>
            <a:r>
              <a:rPr altLang="ja-JP" b="0" dirty="0" lang="en-US" sz="2000">
                <a:latin charset="-128" panose="020B0604030504040204" pitchFamily="50" typeface="メイリオ"/>
                <a:ea charset="-128" panose="020B0604030504040204" pitchFamily="50" typeface="メイリオ"/>
              </a:rPr>
              <a:t>Pay-easy</a:t>
            </a:r>
            <a:r>
              <a:rPr altLang="en-US" b="0" dirty="0" lang="ja-JP" sz="2000">
                <a:latin charset="-128" panose="020B0604030504040204" pitchFamily="50" typeface="メイリオ"/>
                <a:ea charset="-128" panose="020B0604030504040204" pitchFamily="50" typeface="メイリオ"/>
              </a:rPr>
              <a:t>（ペイジー）の３つの中から選択</a:t>
            </a:r>
            <a:endParaRPr altLang="ja-JP" b="0" dirty="0" lang="en-US" sz="2000">
              <a:latin charset="-128" panose="020B0604030504040204" pitchFamily="50" typeface="メイリオ"/>
              <a:ea charset="-128" panose="020B0604030504040204" pitchFamily="50" typeface="メイリオ"/>
            </a:endParaRPr>
          </a:p>
        </p:txBody>
      </p:sp>
      <p:sp>
        <p:nvSpPr>
          <p:cNvPr id="8" name="角丸四角形 4">
            <a:extLst>
              <a:ext uri="{FF2B5EF4-FFF2-40B4-BE49-F238E27FC236}">
                <a16:creationId xmlns:a16="http://schemas.microsoft.com/office/drawing/2014/main" id="{CE015608-849E-4EDE-AD3C-025DE8493246}"/>
              </a:ext>
            </a:extLst>
          </p:cNvPr>
          <p:cNvSpPr>
            <a:spLocks noChangeArrowheads="1"/>
          </p:cNvSpPr>
          <p:nvPr/>
        </p:nvSpPr>
        <p:spPr bwMode="auto">
          <a:xfrm>
            <a:off x="284818" y="807487"/>
            <a:ext cx="8574362" cy="442035"/>
          </a:xfrm>
          <a:prstGeom prst="rect">
            <a:avLst/>
          </a:prstGeom>
          <a:solidFill>
            <a:srgbClr val="FFFFCC"/>
          </a:solidFill>
          <a:ln algn="ctr" w="19050">
            <a:noFill/>
            <a:round/>
            <a:headEnd/>
            <a:tailEnd/>
          </a:ln>
        </p:spPr>
        <p:txBody>
          <a:bodyPr anchor="ctr" bIns="36000" tIns="36000" wrap="square">
            <a:spAutoFit/>
          </a:bodyPr>
          <a:lstStyle/>
          <a:p>
            <a:r>
              <a:rPr altLang="ja-JP" dirty="0" lang="en-US" sz="2400">
                <a:solidFill>
                  <a:srgbClr val="000000"/>
                </a:solidFill>
                <a:latin charset="-128" panose="020B0604030504040204" pitchFamily="50" typeface="メイリオ"/>
                <a:ea charset="-128" panose="020B0604030504040204" pitchFamily="50" typeface="メイリオ"/>
              </a:rPr>
              <a:t>Ⅰ</a:t>
            </a:r>
            <a:r>
              <a:rPr altLang="en-US" dirty="0" lang="ja-JP" sz="2400">
                <a:solidFill>
                  <a:srgbClr val="000000"/>
                </a:solidFill>
                <a:latin charset="-128" panose="020B0604030504040204" pitchFamily="50" typeface="メイリオ"/>
                <a:ea charset="-128" panose="020B0604030504040204" pitchFamily="50" typeface="メイリオ"/>
              </a:rPr>
              <a:t>　</a:t>
            </a:r>
            <a:r>
              <a:rPr altLang="en-US" dirty="0" lang="ja-JP" sz="2400">
                <a:latin charset="-128" panose="020B0604030504040204" pitchFamily="50" typeface="メイリオ"/>
                <a:ea charset="-128" panose="020B0604030504040204" pitchFamily="50" typeface="メイリオ"/>
              </a:rPr>
              <a:t>出願から成績の閲覧までの流れ</a:t>
            </a:r>
          </a:p>
        </p:txBody>
      </p:sp>
      <p:sp>
        <p:nvSpPr>
          <p:cNvPr id="2" name="正方形/長方形 1">
            <a:extLst>
              <a:ext uri="{FF2B5EF4-FFF2-40B4-BE49-F238E27FC236}">
                <a16:creationId xmlns:a16="http://schemas.microsoft.com/office/drawing/2014/main" id="{BE641443-9018-40BD-B782-B5DC8BA51C17}"/>
              </a:ext>
            </a:extLst>
          </p:cNvPr>
          <p:cNvSpPr/>
          <p:nvPr/>
        </p:nvSpPr>
        <p:spPr>
          <a:xfrm>
            <a:off x="899592" y="1512219"/>
            <a:ext cx="2339102" cy="461665"/>
          </a:xfrm>
          <a:prstGeom prst="rect">
            <a:avLst/>
          </a:prstGeom>
          <a:solidFill>
            <a:schemeClr val="bg1"/>
          </a:solidFill>
        </p:spPr>
        <p:txBody>
          <a:bodyPr wrap="none">
            <a:spAutoFit/>
          </a:bodyPr>
          <a:lstStyle/>
          <a:p>
            <a:pPr indent="-555625" marL="277813">
              <a:spcBef>
                <a:spcPts val="600"/>
              </a:spcBef>
              <a:spcAft>
                <a:spcPts val="0"/>
              </a:spcAft>
              <a:defRPr/>
            </a:pPr>
            <a:r>
              <a:rPr altLang="ja-JP" b="0" dirty="0" lang="en-US" sz="2400">
                <a:latin typeface="+mn-ea"/>
              </a:rPr>
              <a:t>【</a:t>
            </a:r>
            <a:r>
              <a:rPr altLang="en-US" b="0" dirty="0" lang="ja-JP" sz="2400">
                <a:latin charset="-128" panose="020B0604030504040204" pitchFamily="50" typeface="メイリオ"/>
                <a:ea charset="-128" panose="020B0604030504040204" pitchFamily="50" typeface="メイリオ"/>
              </a:rPr>
              <a:t>主なポイント</a:t>
            </a:r>
            <a:r>
              <a:rPr altLang="ja-JP" b="0" dirty="0" lang="en-US" sz="2400">
                <a:latin typeface="+mn-ea"/>
              </a:rPr>
              <a:t>】</a:t>
            </a:r>
          </a:p>
        </p:txBody>
      </p:sp>
    </p:spTree>
    <p:extLst>
      <p:ext uri="{BB962C8B-B14F-4D97-AF65-F5344CB8AC3E}">
        <p14:creationId xmlns:p14="http://schemas.microsoft.com/office/powerpoint/2010/main" val="2208633227"/>
      </p:ext>
    </p:extLst>
  </p:cSld>
  <p:clrMapOvr>
    <a:masterClrMapping/>
  </p:clrMapOvr>
  <mc:AlternateContent xmlns:mc="http://schemas.openxmlformats.org/markup-compatibility/2006" xmlns:p14="http://schemas.microsoft.com/office/powerpoint/2010/main">
    <mc:Choice Requires="p14">
      <p:transition p14:dur="250">
        <p:fade/>
      </p:transition>
    </mc:Choice>
    <mc:Fallback>
      <p:transition>
        <p:fade/>
      </p:transition>
    </mc:Fallback>
  </mc:AlternateContent>
</p:sld>
</file>

<file path=ppt/slides/slide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3" name="スライド番号プレースホルダー 2">
            <a:extLst>
              <a:ext uri="{FF2B5EF4-FFF2-40B4-BE49-F238E27FC236}">
                <a16:creationId xmlns:a16="http://schemas.microsoft.com/office/drawing/2014/main" id="{1DC6BBF4-FEBE-4A71-9CD2-5AD9EDA6E8A3}"/>
              </a:ext>
            </a:extLst>
          </p:cNvPr>
          <p:cNvSpPr>
            <a:spLocks noGrp="1"/>
          </p:cNvSpPr>
          <p:nvPr>
            <p:ph idx="12" sz="quarter" type="sldNum"/>
          </p:nvPr>
        </p:nvSpPr>
        <p:spPr>
          <a:xfrm>
            <a:off x="7010399" y="6523191"/>
            <a:ext cx="2133601" cy="366253"/>
          </a:xfrm>
        </p:spPr>
        <p:txBody>
          <a:bodyPr/>
          <a:lstStyle/>
          <a:p>
            <a:fld id="{F14AF66F-3B4F-4E8B-A9F2-F8EEB7F87A3A}" type="slidenum">
              <a:rPr altLang="en-US" lang="ja-JP" smtClean="0">
                <a:solidFill>
                  <a:prstClr val="black">
                    <a:tint val="75000"/>
                  </a:prstClr>
                </a:solidFill>
              </a:rPr>
              <a:pPr/>
              <a:t>4</a:t>
            </a:fld>
            <a:endParaRPr altLang="en-US" dirty="0" lang="ja-JP">
              <a:solidFill>
                <a:prstClr val="black">
                  <a:tint val="75000"/>
                </a:prstClr>
              </a:solidFill>
            </a:endParaRPr>
          </a:p>
        </p:txBody>
      </p:sp>
      <p:sp>
        <p:nvSpPr>
          <p:cNvPr id="10" name="AutoShape 6">
            <a:extLst>
              <a:ext uri="{FF2B5EF4-FFF2-40B4-BE49-F238E27FC236}">
                <a16:creationId xmlns:a16="http://schemas.microsoft.com/office/drawing/2014/main" id="{928D99BC-1A88-4D58-ACE0-DABAC1E4E430}"/>
              </a:ext>
            </a:extLst>
          </p:cNvPr>
          <p:cNvSpPr>
            <a:spLocks noChangeArrowheads="1"/>
          </p:cNvSpPr>
          <p:nvPr/>
        </p:nvSpPr>
        <p:spPr bwMode="auto">
          <a:xfrm>
            <a:off x="280407" y="776271"/>
            <a:ext cx="8744712" cy="465111"/>
          </a:xfrm>
          <a:prstGeom prst="rect">
            <a:avLst/>
          </a:prstGeom>
          <a:solidFill>
            <a:srgbClr val="CCECFF"/>
          </a:solidFill>
          <a:ln algn="ctr" w="38100">
            <a:noFill/>
            <a:round/>
            <a:headEnd/>
            <a:tailEnd/>
          </a:ln>
        </p:spPr>
        <p:txBody>
          <a:bodyPr anchor="ctr" anchorCtr="0" wrap="square"/>
          <a:lstStyle/>
          <a:p>
            <a:r>
              <a:rPr altLang="en-US" dirty="0" lang="ja-JP" sz="2400">
                <a:latin charset="-128" panose="020B0604030504040204" pitchFamily="50" typeface="メイリオ"/>
                <a:ea charset="-128" panose="020B0604030504040204" pitchFamily="50" typeface="メイリオ"/>
              </a:rPr>
              <a:t>１　出願</a:t>
            </a:r>
            <a:endParaRPr altLang="ja-JP" dirty="0" lang="en-US" sz="2400">
              <a:latin charset="-128" panose="020B0604030504040204" pitchFamily="50" typeface="メイリオ"/>
              <a:ea charset="-128" panose="020B0604030504040204" pitchFamily="50" typeface="メイリオ"/>
            </a:endParaRPr>
          </a:p>
        </p:txBody>
      </p:sp>
      <p:sp>
        <p:nvSpPr>
          <p:cNvPr id="45" name="正方形/長方形 44">
            <a:extLst>
              <a:ext uri="{FF2B5EF4-FFF2-40B4-BE49-F238E27FC236}">
                <a16:creationId xmlns:a16="http://schemas.microsoft.com/office/drawing/2014/main" id="{A5A9D89C-AA16-43C3-AEE5-2AD3BAACA4A9}"/>
              </a:ext>
            </a:extLst>
          </p:cNvPr>
          <p:cNvSpPr/>
          <p:nvPr/>
        </p:nvSpPr>
        <p:spPr>
          <a:xfrm>
            <a:off x="251520" y="3813789"/>
            <a:ext cx="7501196" cy="483960"/>
          </a:xfrm>
          <a:prstGeom prst="rect">
            <a:avLst/>
          </a:prstGeom>
          <a:ln w="19050">
            <a:noFill/>
          </a:ln>
        </p:spPr>
        <p:txBody>
          <a:bodyPr anchor="ctr" bIns="72000" lIns="72000" rIns="72000" tIns="72000" wrap="square">
            <a:spAutoFit/>
          </a:bodyPr>
          <a:lstStyle/>
          <a:p>
            <a:r>
              <a:rPr altLang="en-US" b="0" dirty="0" lang="ja-JP" sz="2200">
                <a:latin charset="-128" panose="020B0604030504040204" pitchFamily="50" typeface="メイリオ"/>
                <a:ea charset="-128" panose="020B0604030504040204" pitchFamily="50" typeface="メイリオ"/>
              </a:rPr>
              <a:t>○　出願完了までの流れ</a:t>
            </a:r>
            <a:endParaRPr altLang="ja-JP" b="0" dirty="0" lang="ja-JP" sz="2200">
              <a:latin charset="-128" panose="020B0604030504040204" pitchFamily="50" typeface="メイリオ"/>
              <a:ea charset="-128" panose="020B0604030504040204" pitchFamily="50" typeface="メイリオ"/>
            </a:endParaRPr>
          </a:p>
        </p:txBody>
      </p:sp>
      <p:sp>
        <p:nvSpPr>
          <p:cNvPr id="47" name="正方形/長方形 46">
            <a:extLst>
              <a:ext uri="{FF2B5EF4-FFF2-40B4-BE49-F238E27FC236}">
                <a16:creationId xmlns:a16="http://schemas.microsoft.com/office/drawing/2014/main" id="{F810ACEC-00EF-4F22-8AF5-E4C09B90DE67}"/>
              </a:ext>
            </a:extLst>
          </p:cNvPr>
          <p:cNvSpPr/>
          <p:nvPr/>
        </p:nvSpPr>
        <p:spPr>
          <a:xfrm>
            <a:off x="323701" y="5636621"/>
            <a:ext cx="8658124" cy="1130291"/>
          </a:xfrm>
          <a:prstGeom prst="rect">
            <a:avLst/>
          </a:prstGeom>
          <a:ln w="19050">
            <a:noFill/>
          </a:ln>
        </p:spPr>
        <p:txBody>
          <a:bodyPr anchor="ctr" bIns="72000" lIns="72000" rIns="0" tIns="72000" wrap="square">
            <a:spAutoFit/>
          </a:bodyPr>
          <a:lstStyle/>
          <a:p>
            <a:r>
              <a:rPr altLang="en-US" b="0" dirty="0" lang="ja-JP" sz="2000">
                <a:latin charset="-128" panose="020B0604030504040204" pitchFamily="50" typeface="メイリオ"/>
                <a:ea charset="-128" panose="020B0604030504040204" pitchFamily="50" typeface="メイリオ"/>
              </a:rPr>
              <a:t>・　</a:t>
            </a:r>
            <a:r>
              <a:rPr altLang="ja-JP" b="0" dirty="0" lang="ja-JP" sz="2000">
                <a:latin charset="-128" panose="020B0604030504040204" pitchFamily="50" typeface="メイリオ"/>
                <a:ea charset="-128" panose="020B0604030504040204" pitchFamily="50" typeface="メイリオ"/>
              </a:rPr>
              <a:t>出願</a:t>
            </a:r>
            <a:r>
              <a:rPr altLang="en-US" b="0" dirty="0" lang="ja-JP" sz="2000">
                <a:latin charset="-128" panose="020B0604030504040204" pitchFamily="50" typeface="メイリオ"/>
                <a:ea charset="-128" panose="020B0604030504040204" pitchFamily="50" typeface="メイリオ"/>
              </a:rPr>
              <a:t>に当たっては、共通テスト出願サイトで</a:t>
            </a:r>
            <a:r>
              <a:rPr altLang="ja-JP" b="0" dirty="0" lang="ja-JP" sz="2000">
                <a:latin charset="-128" panose="020B0604030504040204" pitchFamily="50" typeface="メイリオ"/>
                <a:ea charset="-128" panose="020B0604030504040204" pitchFamily="50" typeface="メイリオ"/>
              </a:rPr>
              <a:t>マイページ</a:t>
            </a:r>
            <a:r>
              <a:rPr altLang="en-US" b="0" dirty="0" lang="ja-JP" sz="2000">
                <a:latin charset="-128" panose="020B0604030504040204" pitchFamily="50" typeface="メイリオ"/>
                <a:ea charset="-128" panose="020B0604030504040204" pitchFamily="50" typeface="メイリオ"/>
              </a:rPr>
              <a:t>を作成</a:t>
            </a:r>
            <a:endParaRPr altLang="ja-JP" b="0" dirty="0" lang="en-US" sz="2000">
              <a:latin charset="-128" panose="020B0604030504040204" pitchFamily="50" typeface="メイリオ"/>
              <a:ea charset="-128" panose="020B0604030504040204" pitchFamily="50" typeface="メイリオ"/>
            </a:endParaRPr>
          </a:p>
          <a:p>
            <a:r>
              <a:rPr altLang="en-US" b="0" dirty="0" kumimoji="0" lang="ja-JP" sz="2000">
                <a:latin charset="-128" panose="020B0604030504040204" pitchFamily="50" typeface="メイリオ"/>
                <a:ea charset="-128" panose="020B0604030504040204" pitchFamily="50" typeface="メイリオ"/>
              </a:rPr>
              <a:t>・　マイページ上で「出願内容の登録」後、「検定料等の支払い」を行い、 </a:t>
            </a:r>
            <a:endParaRPr altLang="ja-JP" b="0" dirty="0" kumimoji="0" lang="en-US" sz="2000">
              <a:latin charset="-128" panose="020B0604030504040204" pitchFamily="50" typeface="メイリオ"/>
              <a:ea charset="-128" panose="020B0604030504040204" pitchFamily="50" typeface="メイリオ"/>
            </a:endParaRPr>
          </a:p>
          <a:p>
            <a:pPr>
              <a:spcBef>
                <a:spcPts val="0"/>
              </a:spcBef>
            </a:pPr>
            <a:r>
              <a:rPr altLang="ja-JP" b="0" dirty="0" kumimoji="0" lang="en-US" sz="2000">
                <a:latin charset="-128" panose="020B0604030504040204" pitchFamily="50" typeface="メイリオ"/>
                <a:ea charset="-128" panose="020B0604030504040204" pitchFamily="50" typeface="メイリオ"/>
              </a:rPr>
              <a:t>   </a:t>
            </a:r>
            <a:r>
              <a:rPr altLang="en-US" b="0" dirty="0" kumimoji="0" lang="ja-JP" sz="2000">
                <a:latin charset="-128" panose="020B0604030504040204" pitchFamily="50" typeface="メイリオ"/>
                <a:ea charset="-128" panose="020B0604030504040204" pitchFamily="50" typeface="メイリオ"/>
              </a:rPr>
              <a:t>出願完了</a:t>
            </a:r>
            <a:endParaRPr altLang="ja-JP" b="0" dirty="0" lang="ja-JP" sz="1200">
              <a:latin charset="-128" panose="020B0604030504040204" pitchFamily="50" typeface="メイリオ"/>
              <a:ea charset="-128" panose="020B0604030504040204" pitchFamily="50" typeface="メイリオ"/>
            </a:endParaRPr>
          </a:p>
        </p:txBody>
      </p:sp>
      <p:grpSp>
        <p:nvGrpSpPr>
          <p:cNvPr id="2" name="グループ化 1">
            <a:extLst>
              <a:ext uri="{FF2B5EF4-FFF2-40B4-BE49-F238E27FC236}">
                <a16:creationId xmlns:a16="http://schemas.microsoft.com/office/drawing/2014/main" id="{67ED0FF0-5BFF-428B-9382-6623822269E2}"/>
              </a:ext>
            </a:extLst>
          </p:cNvPr>
          <p:cNvGrpSpPr/>
          <p:nvPr/>
        </p:nvGrpSpPr>
        <p:grpSpPr>
          <a:xfrm>
            <a:off x="251521" y="1484784"/>
            <a:ext cx="8625454" cy="2246152"/>
            <a:chOff x="607827" y="1487018"/>
            <a:chExt cx="7629116" cy="1941981"/>
          </a:xfrm>
        </p:grpSpPr>
        <p:sp>
          <p:nvSpPr>
            <p:cNvPr id="20" name="正方形/長方形 19">
              <a:extLst>
                <a:ext uri="{FF2B5EF4-FFF2-40B4-BE49-F238E27FC236}">
                  <a16:creationId xmlns:a16="http://schemas.microsoft.com/office/drawing/2014/main" id="{D9C02764-2F5D-4AF0-B65E-08804DF37FCB}"/>
                </a:ext>
              </a:extLst>
            </p:cNvPr>
            <p:cNvSpPr/>
            <p:nvPr/>
          </p:nvSpPr>
          <p:spPr>
            <a:xfrm>
              <a:off x="1420497" y="1500825"/>
              <a:ext cx="6816446" cy="1904779"/>
            </a:xfrm>
            <a:prstGeom prst="rect">
              <a:avLst/>
            </a:prstGeom>
            <a:solidFill>
              <a:schemeClr val="bg1"/>
            </a:solidFill>
            <a:ln w="38100">
              <a:solidFill>
                <a:srgbClr val="8064A2"/>
              </a:solidFill>
            </a:ln>
          </p:spPr>
          <p:txBody>
            <a:bodyPr anchor="ctr" bIns="72000" lIns="72000" rIns="72000" tIns="72000" wrap="square">
              <a:noAutofit/>
            </a:bodyPr>
            <a:lstStyle/>
            <a:p>
              <a:pPr indent="-457200" marL="180000">
                <a:spcBef>
                  <a:spcPts val="1200"/>
                </a:spcBef>
                <a:spcAft>
                  <a:spcPts val="0"/>
                </a:spcAft>
                <a:defRPr/>
              </a:pPr>
              <a:r>
                <a:rPr altLang="en-US" dirty="0" kumimoji="0" lang="ja-JP" sz="1800">
                  <a:latin typeface="+mn-ea"/>
                </a:rPr>
                <a:t>　　</a:t>
              </a:r>
              <a:r>
                <a:rPr altLang="ja-JP" dirty="0" kumimoji="0" lang="en-US" sz="1800">
                  <a:latin charset="-128" panose="020B0604030504040204" pitchFamily="50" typeface="メイリオ"/>
                  <a:ea charset="-128" panose="020B0604030504040204" pitchFamily="50" typeface="メイリオ"/>
                </a:rPr>
                <a:t>【</a:t>
              </a:r>
              <a:r>
                <a:rPr altLang="en-US" dirty="0" kumimoji="0" lang="ja-JP" sz="1800">
                  <a:latin charset="-128" panose="020B0604030504040204" pitchFamily="50" typeface="メイリオ"/>
                  <a:ea charset="-128" panose="020B0604030504040204" pitchFamily="50" typeface="メイリオ"/>
                </a:rPr>
                <a:t>出願内容の登録期間</a:t>
              </a:r>
              <a:r>
                <a:rPr altLang="ja-JP" dirty="0" kumimoji="0" lang="en-US" sz="1800">
                  <a:latin charset="-128" panose="020B0604030504040204" pitchFamily="50" typeface="メイリオ"/>
                  <a:ea charset="-128" panose="020B0604030504040204" pitchFamily="50" typeface="メイリオ"/>
                </a:rPr>
                <a:t>】</a:t>
              </a:r>
            </a:p>
            <a:p>
              <a:pPr indent="-457200" marL="180000">
                <a:spcBef>
                  <a:spcPts val="600"/>
                </a:spcBef>
                <a:spcAft>
                  <a:spcPts val="0"/>
                </a:spcAft>
                <a:defRPr/>
              </a:pPr>
              <a:r>
                <a:rPr altLang="en-US" dirty="0" kumimoji="0" lang="ja-JP" sz="2000">
                  <a:latin charset="-128" panose="020B0604030504040204" pitchFamily="50" typeface="メイリオ"/>
                  <a:ea charset="-128" panose="020B0604030504040204" pitchFamily="50" typeface="メイリオ"/>
                </a:rPr>
                <a:t>　　   </a:t>
              </a:r>
              <a:r>
                <a:rPr altLang="en-US" dirty="0" kumimoji="0" lang="ja-JP" sz="2000" u="sng">
                  <a:latin charset="-128" panose="020B0604030504040204" pitchFamily="50" typeface="メイリオ"/>
                  <a:ea charset="-128" panose="020B0604030504040204" pitchFamily="50" typeface="メイリオ"/>
                </a:rPr>
                <a:t>令和</a:t>
              </a:r>
              <a:r>
                <a:rPr altLang="ja-JP" dirty="0" kumimoji="0" lang="en-US" sz="2000" u="sng">
                  <a:latin charset="-128" panose="020B0604030504040204" pitchFamily="50" typeface="メイリオ"/>
                  <a:ea charset="-128" panose="020B0604030504040204" pitchFamily="50" typeface="メイリオ"/>
                </a:rPr>
                <a:t>8</a:t>
              </a:r>
              <a:r>
                <a:rPr altLang="en-US" dirty="0" kumimoji="0" lang="ja-JP" sz="2000" u="sng">
                  <a:latin charset="-128" panose="020B0604030504040204" pitchFamily="50" typeface="メイリオ"/>
                  <a:ea charset="-128" panose="020B0604030504040204" pitchFamily="50" typeface="メイリオ"/>
                </a:rPr>
                <a:t>年</a:t>
              </a:r>
              <a:r>
                <a:rPr altLang="ja-JP" dirty="0" kumimoji="0" lang="en-US" sz="2000" u="sng">
                  <a:latin charset="-128" panose="020B0604030504040204" pitchFamily="50" typeface="メイリオ"/>
                  <a:ea charset="-128" panose="020B0604030504040204" pitchFamily="50" typeface="メイリオ"/>
                </a:rPr>
                <a:t>9</a:t>
              </a:r>
              <a:r>
                <a:rPr altLang="en-US" dirty="0" kumimoji="0" lang="ja-JP" sz="2000" u="sng">
                  <a:latin charset="-128" panose="020B0604030504040204" pitchFamily="50" typeface="メイリオ"/>
                  <a:ea charset="-128" panose="020B0604030504040204" pitchFamily="50" typeface="メイリオ"/>
                </a:rPr>
                <a:t>月</a:t>
              </a:r>
              <a:r>
                <a:rPr altLang="ja-JP" dirty="0" kumimoji="0" lang="en-US" sz="2000" u="sng">
                  <a:latin charset="-128" panose="020B0604030504040204" pitchFamily="50" typeface="メイリオ"/>
                  <a:ea charset="-128" panose="020B0604030504040204" pitchFamily="50" typeface="メイリオ"/>
                </a:rPr>
                <a:t>15</a:t>
              </a:r>
              <a:r>
                <a:rPr altLang="en-US" dirty="0" kumimoji="0" lang="ja-JP" sz="2000" u="sng">
                  <a:latin charset="-128" panose="020B0604030504040204" pitchFamily="50" typeface="メイリオ"/>
                  <a:ea charset="-128" panose="020B0604030504040204" pitchFamily="50" typeface="メイリオ"/>
                </a:rPr>
                <a:t>日（火）</a:t>
              </a:r>
              <a:r>
                <a:rPr altLang="ja-JP" dirty="0" kumimoji="0" lang="en-US" sz="2000" u="sng">
                  <a:latin charset="-128" panose="020B0604030504040204" pitchFamily="50" typeface="メイリオ"/>
                  <a:ea charset="-128" panose="020B0604030504040204" pitchFamily="50" typeface="メイリオ"/>
                </a:rPr>
                <a:t>10:00 </a:t>
              </a:r>
              <a:r>
                <a:rPr altLang="en-US" dirty="0" kumimoji="0" lang="ja-JP" sz="2000" u="sng">
                  <a:latin charset="-128" panose="020B0604030504040204" pitchFamily="50" typeface="メイリオ"/>
                  <a:ea charset="-128" panose="020B0604030504040204" pitchFamily="50" typeface="メイリオ"/>
                </a:rPr>
                <a:t>～ </a:t>
              </a:r>
              <a:r>
                <a:rPr altLang="ja-JP" dirty="0" kumimoji="0" lang="en-US" sz="2000" u="sng">
                  <a:solidFill>
                    <a:srgbClr val="FF0000"/>
                  </a:solidFill>
                  <a:latin charset="-128" panose="020B0604030504040204" pitchFamily="50" typeface="メイリオ"/>
                  <a:ea charset="-128" panose="020B0604030504040204" pitchFamily="50" typeface="メイリオ"/>
                </a:rPr>
                <a:t>10</a:t>
              </a:r>
              <a:r>
                <a:rPr altLang="en-US" dirty="0" kumimoji="0" lang="ja-JP" sz="2000" u="sng">
                  <a:solidFill>
                    <a:srgbClr val="FF0000"/>
                  </a:solidFill>
                  <a:latin charset="-128" panose="020B0604030504040204" pitchFamily="50" typeface="メイリオ"/>
                  <a:ea charset="-128" panose="020B0604030504040204" pitchFamily="50" typeface="メイリオ"/>
                </a:rPr>
                <a:t>月</a:t>
              </a:r>
              <a:r>
                <a:rPr altLang="ja-JP" dirty="0" kumimoji="0" lang="en-US" sz="2000" u="sng">
                  <a:solidFill>
                    <a:srgbClr val="FF0000"/>
                  </a:solidFill>
                  <a:latin charset="-128" panose="020B0604030504040204" pitchFamily="50" typeface="メイリオ"/>
                  <a:ea charset="-128" panose="020B0604030504040204" pitchFamily="50" typeface="メイリオ"/>
                </a:rPr>
                <a:t>2</a:t>
              </a:r>
              <a:r>
                <a:rPr altLang="en-US" dirty="0" kumimoji="0" lang="ja-JP" sz="2000" u="sng">
                  <a:solidFill>
                    <a:srgbClr val="FF0000"/>
                  </a:solidFill>
                  <a:latin charset="-128" panose="020B0604030504040204" pitchFamily="50" typeface="メイリオ"/>
                  <a:ea charset="-128" panose="020B0604030504040204" pitchFamily="50" typeface="メイリオ"/>
                </a:rPr>
                <a:t>日（金）</a:t>
              </a:r>
              <a:r>
                <a:rPr altLang="ja-JP" dirty="0" kumimoji="0" lang="en-US" sz="2000" u="sng">
                  <a:solidFill>
                    <a:srgbClr val="FF0000"/>
                  </a:solidFill>
                  <a:latin charset="-128" panose="020B0604030504040204" pitchFamily="50" typeface="メイリオ"/>
                  <a:ea charset="-128" panose="020B0604030504040204" pitchFamily="50" typeface="メイリオ"/>
                </a:rPr>
                <a:t>17:00</a:t>
              </a:r>
            </a:p>
            <a:p>
              <a:pPr>
                <a:spcBef>
                  <a:spcPts val="1800"/>
                </a:spcBef>
              </a:pPr>
              <a:r>
                <a:rPr altLang="en-US" dirty="0" lang="ja-JP" sz="1800">
                  <a:latin charset="-128" panose="020B0604030504040204" pitchFamily="50" typeface="メイリオ"/>
                  <a:ea charset="-128" panose="020B0604030504040204" pitchFamily="50" typeface="メイリオ"/>
                </a:rPr>
                <a:t>　　</a:t>
              </a:r>
              <a:r>
                <a:rPr altLang="ja-JP" dirty="0" lang="ja-JP" sz="1800">
                  <a:latin charset="-128" panose="020B0604030504040204" pitchFamily="50" typeface="メイリオ"/>
                  <a:ea charset="-128" panose="020B0604030504040204" pitchFamily="50" typeface="メイリオ"/>
                </a:rPr>
                <a:t>【検定料等支払期間】</a:t>
              </a:r>
            </a:p>
            <a:p>
              <a:pPr>
                <a:spcBef>
                  <a:spcPts val="600"/>
                </a:spcBef>
              </a:pPr>
              <a:r>
                <a:rPr altLang="en-US" dirty="0" lang="ja-JP" sz="2000">
                  <a:latin charset="-128" panose="020B0604030504040204" pitchFamily="50" typeface="メイリオ"/>
                  <a:ea charset="-128" panose="020B0604030504040204" pitchFamily="50" typeface="メイリオ"/>
                </a:rPr>
                <a:t>　　　</a:t>
              </a:r>
              <a:r>
                <a:rPr altLang="ja-JP" dirty="0" lang="ja-JP" sz="2000" u="sng">
                  <a:latin charset="-128" panose="020B0604030504040204" pitchFamily="50" typeface="メイリオ"/>
                  <a:ea charset="-128" panose="020B0604030504040204" pitchFamily="50" typeface="メイリオ"/>
                </a:rPr>
                <a:t>令和</a:t>
              </a:r>
              <a:r>
                <a:rPr altLang="ja-JP" dirty="0" lang="en-US" sz="2000" u="sng">
                  <a:latin charset="-128" panose="020B0604030504040204" pitchFamily="50" typeface="メイリオ"/>
                  <a:ea charset="-128" panose="020B0604030504040204" pitchFamily="50" typeface="メイリオ"/>
                </a:rPr>
                <a:t>8</a:t>
              </a:r>
              <a:r>
                <a:rPr altLang="ja-JP" dirty="0" lang="ja-JP" sz="2000" u="sng">
                  <a:latin charset="-128" panose="020B0604030504040204" pitchFamily="50" typeface="メイリオ"/>
                  <a:ea charset="-128" panose="020B0604030504040204" pitchFamily="50" typeface="メイリオ"/>
                </a:rPr>
                <a:t>年</a:t>
              </a:r>
              <a:r>
                <a:rPr altLang="ja-JP" dirty="0" lang="en-US" sz="2000" u="sng">
                  <a:latin charset="-128" panose="020B0604030504040204" pitchFamily="50" typeface="メイリオ"/>
                  <a:ea charset="-128" panose="020B0604030504040204" pitchFamily="50" typeface="メイリオ"/>
                </a:rPr>
                <a:t>9</a:t>
              </a:r>
              <a:r>
                <a:rPr altLang="ja-JP" dirty="0" lang="ja-JP" sz="2000" u="sng">
                  <a:latin charset="-128" panose="020B0604030504040204" pitchFamily="50" typeface="メイリオ"/>
                  <a:ea charset="-128" panose="020B0604030504040204" pitchFamily="50" typeface="メイリオ"/>
                </a:rPr>
                <a:t>月</a:t>
              </a:r>
              <a:r>
                <a:rPr altLang="ja-JP" dirty="0" lang="en-US" sz="2000" u="sng">
                  <a:latin charset="-128" panose="020B0604030504040204" pitchFamily="50" typeface="メイリオ"/>
                  <a:ea charset="-128" panose="020B0604030504040204" pitchFamily="50" typeface="メイリオ"/>
                </a:rPr>
                <a:t>15</a:t>
              </a:r>
              <a:r>
                <a:rPr altLang="ja-JP" dirty="0" lang="ja-JP" sz="2000" u="sng">
                  <a:latin charset="-128" panose="020B0604030504040204" pitchFamily="50" typeface="メイリオ"/>
                  <a:ea charset="-128" panose="020B0604030504040204" pitchFamily="50" typeface="メイリオ"/>
                </a:rPr>
                <a:t>日（火）</a:t>
              </a:r>
              <a:r>
                <a:rPr altLang="ja-JP" dirty="0" lang="en-US" sz="2000" u="sng">
                  <a:latin charset="-128" panose="020B0604030504040204" pitchFamily="50" typeface="メイリオ"/>
                  <a:ea charset="-128" panose="020B0604030504040204" pitchFamily="50" typeface="メイリオ"/>
                </a:rPr>
                <a:t>10:00 </a:t>
              </a:r>
              <a:r>
                <a:rPr altLang="ja-JP" dirty="0" lang="ja-JP" sz="2000" u="sng">
                  <a:latin charset="-128" panose="020B0604030504040204" pitchFamily="50" typeface="メイリオ"/>
                  <a:ea charset="-128" panose="020B0604030504040204" pitchFamily="50" typeface="メイリオ"/>
                </a:rPr>
                <a:t>～</a:t>
              </a:r>
              <a:r>
                <a:rPr altLang="ja-JP" dirty="0" lang="en-US" sz="2000" u="sng">
                  <a:latin charset="-128" panose="020B0604030504040204" pitchFamily="50" typeface="メイリオ"/>
                  <a:ea charset="-128" panose="020B0604030504040204" pitchFamily="50" typeface="メイリオ"/>
                </a:rPr>
                <a:t> </a:t>
              </a:r>
              <a:r>
                <a:rPr altLang="ja-JP" dirty="0" lang="en-US" sz="2000" u="sng">
                  <a:solidFill>
                    <a:srgbClr val="FF0000"/>
                  </a:solidFill>
                  <a:latin charset="-128" panose="020B0604030504040204" pitchFamily="50" typeface="メイリオ"/>
                  <a:ea charset="-128" panose="020B0604030504040204" pitchFamily="50" typeface="メイリオ"/>
                </a:rPr>
                <a:t>10</a:t>
              </a:r>
              <a:r>
                <a:rPr altLang="ja-JP" dirty="0" lang="ja-JP" sz="2000" u="sng">
                  <a:solidFill>
                    <a:srgbClr val="FF0000"/>
                  </a:solidFill>
                  <a:latin charset="-128" panose="020B0604030504040204" pitchFamily="50" typeface="メイリオ"/>
                  <a:ea charset="-128" panose="020B0604030504040204" pitchFamily="50" typeface="メイリオ"/>
                </a:rPr>
                <a:t>月</a:t>
              </a:r>
              <a:r>
                <a:rPr altLang="ja-JP" dirty="0" lang="en-US" sz="2000" u="sng">
                  <a:solidFill>
                    <a:srgbClr val="FF0000"/>
                  </a:solidFill>
                  <a:latin charset="-128" panose="020B0604030504040204" pitchFamily="50" typeface="メイリオ"/>
                  <a:ea charset="-128" panose="020B0604030504040204" pitchFamily="50" typeface="メイリオ"/>
                </a:rPr>
                <a:t>2</a:t>
              </a:r>
              <a:r>
                <a:rPr altLang="ja-JP" dirty="0" lang="ja-JP" sz="2000" u="sng">
                  <a:solidFill>
                    <a:srgbClr val="FF0000"/>
                  </a:solidFill>
                  <a:latin charset="-128" panose="020B0604030504040204" pitchFamily="50" typeface="メイリオ"/>
                  <a:ea charset="-128" panose="020B0604030504040204" pitchFamily="50" typeface="メイリオ"/>
                </a:rPr>
                <a:t>日（金）</a:t>
              </a:r>
              <a:r>
                <a:rPr altLang="ja-JP" dirty="0" lang="en-US" sz="2000" u="sng">
                  <a:solidFill>
                    <a:srgbClr val="FF0000"/>
                  </a:solidFill>
                  <a:latin charset="-128" panose="020B0604030504040204" pitchFamily="50" typeface="メイリオ"/>
                  <a:ea charset="-128" panose="020B0604030504040204" pitchFamily="50" typeface="メイリオ"/>
                </a:rPr>
                <a:t>23:59</a:t>
              </a:r>
              <a:endParaRPr altLang="ja-JP" b="0" dirty="0" kumimoji="0" lang="en-US" sz="2000">
                <a:solidFill>
                  <a:srgbClr val="FF0000"/>
                </a:solidFill>
                <a:latin charset="-128" panose="020B0604030504040204" pitchFamily="50" typeface="メイリオ"/>
                <a:ea charset="-128" panose="020B0604030504040204" pitchFamily="50" typeface="メイリオ"/>
              </a:endParaRPr>
            </a:p>
          </p:txBody>
        </p:sp>
        <p:sp>
          <p:nvSpPr>
            <p:cNvPr id="50" name="四角形: 角を丸くする 49">
              <a:extLst>
                <a:ext uri="{FF2B5EF4-FFF2-40B4-BE49-F238E27FC236}">
                  <a16:creationId xmlns:a16="http://schemas.microsoft.com/office/drawing/2014/main" id="{4246F502-1122-4C11-89BC-BB1024B5830F}"/>
                </a:ext>
              </a:extLst>
            </p:cNvPr>
            <p:cNvSpPr/>
            <p:nvPr/>
          </p:nvSpPr>
          <p:spPr>
            <a:xfrm>
              <a:off x="607827" y="1487018"/>
              <a:ext cx="939838" cy="1941981"/>
            </a:xfrm>
            <a:prstGeom prst="roundRect">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anchor="ctr" anchorCtr="0" bIns="45720" compatLnSpc="1" forceAA="0" fromWordArt="0" lIns="91440" numCol="1" rIns="91440" rot="0" rtlCol="0" spcCol="0" spcFirstLastPara="0" tIns="45720" vert="horz" wrap="square">
              <a:prstTxWarp prst="textNoShape">
                <a:avLst/>
              </a:prstTxWarp>
              <a:noAutofit/>
            </a:bodyPr>
            <a:lstStyle/>
            <a:p>
              <a:pPr algn="ctr"/>
              <a:r>
                <a:rPr altLang="en-US" dirty="0" lang="ja-JP" sz="2400">
                  <a:latin charset="-128" panose="020B0604030504040204" pitchFamily="50" typeface="メイリオ"/>
                  <a:ea charset="-128" panose="020B0604030504040204" pitchFamily="50" typeface="メイリオ"/>
                </a:rPr>
                <a:t>出願</a:t>
              </a:r>
              <a:endParaRPr altLang="ja-JP" dirty="0" lang="en-US" sz="2400">
                <a:latin charset="-128" panose="020B0604030504040204" pitchFamily="50" typeface="メイリオ"/>
                <a:ea charset="-128" panose="020B0604030504040204" pitchFamily="50" typeface="メイリオ"/>
              </a:endParaRPr>
            </a:p>
            <a:p>
              <a:pPr algn="ctr"/>
              <a:r>
                <a:rPr altLang="en-US" dirty="0" lang="ja-JP" sz="2400">
                  <a:latin charset="-128" panose="020B0604030504040204" pitchFamily="50" typeface="メイリオ"/>
                  <a:ea charset="-128" panose="020B0604030504040204" pitchFamily="50" typeface="メイリオ"/>
                </a:rPr>
                <a:t>期間</a:t>
              </a:r>
            </a:p>
          </p:txBody>
        </p:sp>
      </p:grpSp>
      <p:grpSp>
        <p:nvGrpSpPr>
          <p:cNvPr id="4" name="グループ化 3">
            <a:extLst>
              <a:ext uri="{FF2B5EF4-FFF2-40B4-BE49-F238E27FC236}">
                <a16:creationId xmlns:a16="http://schemas.microsoft.com/office/drawing/2014/main" id="{C3B9BC4F-AC7C-41D9-913E-06C624829DBE}"/>
              </a:ext>
            </a:extLst>
          </p:cNvPr>
          <p:cNvGrpSpPr/>
          <p:nvPr/>
        </p:nvGrpSpPr>
        <p:grpSpPr>
          <a:xfrm>
            <a:off x="390368" y="4311688"/>
            <a:ext cx="8593851" cy="1368847"/>
            <a:chOff x="388399" y="4265187"/>
            <a:chExt cx="8593851" cy="1368847"/>
          </a:xfrm>
        </p:grpSpPr>
        <p:grpSp>
          <p:nvGrpSpPr>
            <p:cNvPr id="16" name="グループ化 15">
              <a:extLst>
                <a:ext uri="{FF2B5EF4-FFF2-40B4-BE49-F238E27FC236}">
                  <a16:creationId xmlns:a16="http://schemas.microsoft.com/office/drawing/2014/main" id="{259F2B8C-1D16-4313-9010-A038DBB991F6}"/>
                </a:ext>
              </a:extLst>
            </p:cNvPr>
            <p:cNvGrpSpPr/>
            <p:nvPr/>
          </p:nvGrpSpPr>
          <p:grpSpPr>
            <a:xfrm>
              <a:off x="388399" y="4294684"/>
              <a:ext cx="8593851" cy="1339350"/>
              <a:chOff x="5833" y="67330"/>
              <a:chExt cx="6105787" cy="833163"/>
            </a:xfrm>
          </p:grpSpPr>
          <p:grpSp>
            <p:nvGrpSpPr>
              <p:cNvPr id="17" name="グループ化 16">
                <a:extLst>
                  <a:ext uri="{FF2B5EF4-FFF2-40B4-BE49-F238E27FC236}">
                    <a16:creationId xmlns:a16="http://schemas.microsoft.com/office/drawing/2014/main" id="{8D792B9C-AA17-498A-8570-00566B85D0CB}"/>
                  </a:ext>
                </a:extLst>
              </p:cNvPr>
              <p:cNvGrpSpPr/>
              <p:nvPr/>
            </p:nvGrpSpPr>
            <p:grpSpPr>
              <a:xfrm>
                <a:off x="5213664" y="368095"/>
                <a:ext cx="897956" cy="517835"/>
                <a:chOff x="122407" y="0"/>
                <a:chExt cx="1419363" cy="519697"/>
              </a:xfrm>
            </p:grpSpPr>
            <p:sp>
              <p:nvSpPr>
                <p:cNvPr id="43" name="矢印: 山形 42">
                  <a:extLst>
                    <a:ext uri="{FF2B5EF4-FFF2-40B4-BE49-F238E27FC236}">
                      <a16:creationId xmlns:a16="http://schemas.microsoft.com/office/drawing/2014/main" id="{54CB96BA-2D32-447B-8B33-43DFD35E2D9C}"/>
                    </a:ext>
                  </a:extLst>
                </p:cNvPr>
                <p:cNvSpPr/>
                <p:nvPr/>
              </p:nvSpPr>
              <p:spPr>
                <a:xfrm>
                  <a:off x="122407" y="0"/>
                  <a:ext cx="1419363" cy="474345"/>
                </a:xfrm>
                <a:prstGeom prst="chevron">
                  <a:avLst>
                    <a:gd fmla="val 51649" name="adj"/>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anchor="ctr" anchorCtr="0" bIns="45720" compatLnSpc="1" forceAA="0" fromWordArt="0" lIns="91440" numCol="1" rIns="91440" rot="0" rtlCol="0" spcCol="0" spcFirstLastPara="0" tIns="45720" vert="horz" wrap="square">
                  <a:prstTxWarp prst="textNoShape">
                    <a:avLst/>
                  </a:prstTxWarp>
                  <a:noAutofit/>
                </a:bodyPr>
                <a:lstStyle/>
                <a:p>
                  <a:endParaRPr altLang="en-US" dirty="0" lang="ja-JP" sz="2000">
                    <a:latin charset="-128" panose="020F0600000000000000" pitchFamily="50" typeface="HG丸ｺﾞｼｯｸM-PRO"/>
                    <a:ea charset="-128" panose="020F0600000000000000" pitchFamily="50" typeface="HG丸ｺﾞｼｯｸM-PRO"/>
                  </a:endParaRPr>
                </a:p>
              </p:txBody>
            </p:sp>
            <p:sp>
              <p:nvSpPr>
                <p:cNvPr id="44" name="テキスト ボックス 2">
                  <a:extLst>
                    <a:ext uri="{FF2B5EF4-FFF2-40B4-BE49-F238E27FC236}">
                      <a16:creationId xmlns:a16="http://schemas.microsoft.com/office/drawing/2014/main" id="{F7B6E79A-B643-42C3-B471-EC12191EBE15}"/>
                    </a:ext>
                  </a:extLst>
                </p:cNvPr>
                <p:cNvSpPr txBox="1">
                  <a:spLocks noChangeArrowheads="1"/>
                </p:cNvSpPr>
                <p:nvPr/>
              </p:nvSpPr>
              <p:spPr bwMode="auto">
                <a:xfrm>
                  <a:off x="449910" y="39334"/>
                  <a:ext cx="971421" cy="480363"/>
                </a:xfrm>
                <a:prstGeom prst="rect">
                  <a:avLst/>
                </a:prstGeom>
                <a:noFill/>
                <a:ln w="9525">
                  <a:noFill/>
                  <a:miter lim="800000"/>
                  <a:headEnd/>
                  <a:tailEnd/>
                </a:ln>
              </p:spPr>
              <p:txBody>
                <a:bodyPr anchor="t" anchorCtr="0" bIns="45720" lIns="91440" rIns="91440" rot="0" tIns="45720" vert="horz" wrap="square">
                  <a:spAutoFit/>
                </a:bodyPr>
                <a:lstStyle/>
                <a:p>
                  <a:pPr algn="just">
                    <a:spcAft>
                      <a:spcPts val="0"/>
                    </a:spcAft>
                  </a:pPr>
                  <a:r>
                    <a:rPr dirty="0" kern="100" lang="ja-JP" sz="2000">
                      <a:solidFill>
                        <a:srgbClr val="FFFFFF"/>
                      </a:solidFill>
                      <a:effectLst/>
                      <a:latin charset="-128" panose="020B0604030504040204" pitchFamily="50" typeface="メイリオ"/>
                      <a:ea charset="-128" panose="020B0604030504040204" pitchFamily="50" typeface="メイリオ"/>
                    </a:rPr>
                    <a:t>出願</a:t>
                  </a:r>
                  <a:endParaRPr dirty="0" kern="100" lang="ja-JP" sz="2000">
                    <a:effectLst/>
                    <a:latin charset="-128" panose="020B0604030504040204" pitchFamily="50" typeface="メイリオ"/>
                    <a:ea charset="-128" panose="020B0604030504040204" pitchFamily="50" typeface="メイリオ"/>
                  </a:endParaRPr>
                </a:p>
                <a:p>
                  <a:pPr algn="just">
                    <a:spcAft>
                      <a:spcPts val="0"/>
                    </a:spcAft>
                  </a:pPr>
                  <a:r>
                    <a:rPr dirty="0" kern="100" lang="ja-JP" sz="2000">
                      <a:solidFill>
                        <a:srgbClr val="FFFFFF"/>
                      </a:solidFill>
                      <a:effectLst/>
                      <a:latin charset="-128" panose="020B0604030504040204" pitchFamily="50" typeface="メイリオ"/>
                      <a:ea charset="-128" panose="020B0604030504040204" pitchFamily="50" typeface="メイリオ"/>
                    </a:rPr>
                    <a:t>完了</a:t>
                  </a:r>
                  <a:endParaRPr dirty="0" kern="100" lang="ja-JP" sz="2000">
                    <a:effectLst/>
                    <a:latin charset="-128" panose="020B0604030504040204" pitchFamily="50" typeface="メイリオ"/>
                    <a:ea charset="-128" panose="020B0604030504040204" pitchFamily="50" typeface="メイリオ"/>
                  </a:endParaRPr>
                </a:p>
              </p:txBody>
            </p:sp>
          </p:grpSp>
          <p:grpSp>
            <p:nvGrpSpPr>
              <p:cNvPr id="19" name="グループ化 18">
                <a:extLst>
                  <a:ext uri="{FF2B5EF4-FFF2-40B4-BE49-F238E27FC236}">
                    <a16:creationId xmlns:a16="http://schemas.microsoft.com/office/drawing/2014/main" id="{E4C7452E-6A5A-4520-A4A0-BEF11F868D0B}"/>
                  </a:ext>
                </a:extLst>
              </p:cNvPr>
              <p:cNvGrpSpPr/>
              <p:nvPr/>
            </p:nvGrpSpPr>
            <p:grpSpPr>
              <a:xfrm>
                <a:off x="5833" y="67330"/>
                <a:ext cx="5397626" cy="833163"/>
                <a:chOff x="5833" y="67330"/>
                <a:chExt cx="5397626" cy="833163"/>
              </a:xfrm>
            </p:grpSpPr>
            <p:grpSp>
              <p:nvGrpSpPr>
                <p:cNvPr id="21" name="グループ化 20">
                  <a:extLst>
                    <a:ext uri="{FF2B5EF4-FFF2-40B4-BE49-F238E27FC236}">
                      <a16:creationId xmlns:a16="http://schemas.microsoft.com/office/drawing/2014/main" id="{3E7643A9-DFF6-42D3-BE35-E2FFEEBB1663}"/>
                    </a:ext>
                  </a:extLst>
                </p:cNvPr>
                <p:cNvGrpSpPr/>
                <p:nvPr/>
              </p:nvGrpSpPr>
              <p:grpSpPr>
                <a:xfrm>
                  <a:off x="5833" y="362197"/>
                  <a:ext cx="1051715" cy="474980"/>
                  <a:chOff x="23155" y="0"/>
                  <a:chExt cx="831660" cy="475013"/>
                </a:xfrm>
              </p:grpSpPr>
              <p:sp>
                <p:nvSpPr>
                  <p:cNvPr id="41" name="矢印: 五方向 40">
                    <a:extLst>
                      <a:ext uri="{FF2B5EF4-FFF2-40B4-BE49-F238E27FC236}">
                        <a16:creationId xmlns:a16="http://schemas.microsoft.com/office/drawing/2014/main" id="{208DA227-A3A7-4127-B490-3C666ADF2093}"/>
                      </a:ext>
                    </a:extLst>
                  </p:cNvPr>
                  <p:cNvSpPr/>
                  <p:nvPr/>
                </p:nvSpPr>
                <p:spPr>
                  <a:xfrm>
                    <a:off x="23155" y="0"/>
                    <a:ext cx="831660" cy="475013"/>
                  </a:xfrm>
                  <a:prstGeom prst="homePlate">
                    <a:avLst/>
                  </a:prstGeom>
                  <a:solidFill>
                    <a:schemeClr val="accent4">
                      <a:lumMod val="20000"/>
                      <a:lumOff val="80000"/>
                    </a:schemeClr>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anchor="ctr" anchorCtr="0" bIns="45720" compatLnSpc="1" forceAA="0" fromWordArt="0" lIns="91440" numCol="1" rIns="91440" rot="0" rtlCol="0" spcCol="0" spcFirstLastPara="0" tIns="45720" vert="horz" wrap="square">
                    <a:prstTxWarp prst="textNoShape">
                      <a:avLst/>
                    </a:prstTxWarp>
                    <a:noAutofit/>
                  </a:bodyPr>
                  <a:lstStyle/>
                  <a:p>
                    <a:endParaRPr altLang="en-US" lang="ja-JP" sz="2000">
                      <a:latin charset="-128" panose="020F0600000000000000" pitchFamily="50" typeface="HG丸ｺﾞｼｯｸM-PRO"/>
                      <a:ea charset="-128" panose="020F0600000000000000" pitchFamily="50" typeface="HG丸ｺﾞｼｯｸM-PRO"/>
                    </a:endParaRPr>
                  </a:p>
                </p:txBody>
              </p:sp>
              <p:sp>
                <p:nvSpPr>
                  <p:cNvPr id="42" name="テキスト ボックス 2">
                    <a:extLst>
                      <a:ext uri="{FF2B5EF4-FFF2-40B4-BE49-F238E27FC236}">
                        <a16:creationId xmlns:a16="http://schemas.microsoft.com/office/drawing/2014/main" id="{B57CCE50-E0F5-4360-A4E0-9D828E79B95B}"/>
                      </a:ext>
                    </a:extLst>
                  </p:cNvPr>
                  <p:cNvSpPr txBox="1">
                    <a:spLocks noChangeArrowheads="1"/>
                  </p:cNvSpPr>
                  <p:nvPr/>
                </p:nvSpPr>
                <p:spPr bwMode="auto">
                  <a:xfrm>
                    <a:off x="43537" y="97619"/>
                    <a:ext cx="683698" cy="310045"/>
                  </a:xfrm>
                  <a:prstGeom prst="rect">
                    <a:avLst/>
                  </a:prstGeom>
                  <a:noFill/>
                  <a:ln w="9525">
                    <a:noFill/>
                    <a:miter lim="800000"/>
                    <a:headEnd/>
                    <a:tailEnd/>
                  </a:ln>
                </p:spPr>
                <p:txBody>
                  <a:bodyPr anchor="ctr" anchorCtr="0" bIns="45720" lIns="91440" rIns="91440" rot="0" tIns="45720" vert="horz" wrap="square">
                    <a:noAutofit/>
                  </a:bodyPr>
                  <a:lstStyle/>
                  <a:p>
                    <a:pPr algn="l">
                      <a:lnSpc>
                        <a:spcPts val="1360"/>
                      </a:lnSpc>
                      <a:spcAft>
                        <a:spcPts val="0"/>
                      </a:spcAft>
                    </a:pPr>
                    <a:r>
                      <a:rPr b="1" dirty="0" kern="100" lang="ja-JP" sz="1800">
                        <a:solidFill>
                          <a:srgbClr val="8064A2"/>
                        </a:solidFill>
                        <a:effectLst/>
                        <a:latin charset="-128" panose="020B0604030504040204" pitchFamily="50" typeface="メイリオ"/>
                        <a:ea charset="-128" panose="020B0604030504040204" pitchFamily="50" typeface="メイリオ"/>
                      </a:rPr>
                      <a:t>事前準備</a:t>
                    </a:r>
                    <a:endParaRPr dirty="0" kern="100" lang="ja-JP" sz="1800">
                      <a:effectLst/>
                      <a:latin charset="-128" panose="020B0604030504040204" pitchFamily="50" typeface="メイリオ"/>
                      <a:ea charset="-128" panose="020B0604030504040204" pitchFamily="50" typeface="メイリオ"/>
                    </a:endParaRPr>
                  </a:p>
                </p:txBody>
              </p:sp>
            </p:grpSp>
            <p:grpSp>
              <p:nvGrpSpPr>
                <p:cNvPr id="22" name="グループ化 21">
                  <a:extLst>
                    <a:ext uri="{FF2B5EF4-FFF2-40B4-BE49-F238E27FC236}">
                      <a16:creationId xmlns:a16="http://schemas.microsoft.com/office/drawing/2014/main" id="{08FBEDC9-090E-4CFB-9266-31F487BDFC90}"/>
                    </a:ext>
                  </a:extLst>
                </p:cNvPr>
                <p:cNvGrpSpPr/>
                <p:nvPr/>
              </p:nvGrpSpPr>
              <p:grpSpPr>
                <a:xfrm>
                  <a:off x="901336" y="368121"/>
                  <a:ext cx="1213526" cy="473777"/>
                  <a:chOff x="43713" y="0"/>
                  <a:chExt cx="1145387" cy="474345"/>
                </a:xfrm>
              </p:grpSpPr>
              <p:sp>
                <p:nvSpPr>
                  <p:cNvPr id="39" name="矢印: 山形 38">
                    <a:extLst>
                      <a:ext uri="{FF2B5EF4-FFF2-40B4-BE49-F238E27FC236}">
                        <a16:creationId xmlns:a16="http://schemas.microsoft.com/office/drawing/2014/main" id="{C0816D13-F885-4B52-8C15-B52816FF8466}"/>
                      </a:ext>
                    </a:extLst>
                  </p:cNvPr>
                  <p:cNvSpPr/>
                  <p:nvPr/>
                </p:nvSpPr>
                <p:spPr>
                  <a:xfrm>
                    <a:off x="43713" y="0"/>
                    <a:ext cx="1145387" cy="474345"/>
                  </a:xfrm>
                  <a:prstGeom prst="chevron">
                    <a:avLst/>
                  </a:prstGeom>
                  <a:solidFill>
                    <a:schemeClr val="accent4">
                      <a:lumMod val="20000"/>
                      <a:lumOff val="80000"/>
                    </a:schemeClr>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anchor="ctr" anchorCtr="0" bIns="45720" compatLnSpc="1" forceAA="0" fromWordArt="0" lIns="91440" numCol="1" rIns="91440" rot="0" rtlCol="0" spcCol="0" spcFirstLastPara="0" tIns="45720" vert="horz" wrap="square">
                    <a:prstTxWarp prst="textNoShape">
                      <a:avLst/>
                    </a:prstTxWarp>
                    <a:noAutofit/>
                  </a:bodyPr>
                  <a:lstStyle/>
                  <a:p>
                    <a:endParaRPr altLang="en-US" lang="ja-JP" sz="2000">
                      <a:latin charset="-128" panose="020F0600000000000000" pitchFamily="50" typeface="HG丸ｺﾞｼｯｸM-PRO"/>
                      <a:ea charset="-128" panose="020F0600000000000000" pitchFamily="50" typeface="HG丸ｺﾞｼｯｸM-PRO"/>
                    </a:endParaRPr>
                  </a:p>
                </p:txBody>
              </p:sp>
              <p:sp>
                <p:nvSpPr>
                  <p:cNvPr id="40" name="テキスト ボックス 2">
                    <a:extLst>
                      <a:ext uri="{FF2B5EF4-FFF2-40B4-BE49-F238E27FC236}">
                        <a16:creationId xmlns:a16="http://schemas.microsoft.com/office/drawing/2014/main" id="{1F34AEE9-F4A9-4C05-888A-DB8889C8A7C4}"/>
                      </a:ext>
                    </a:extLst>
                  </p:cNvPr>
                  <p:cNvSpPr txBox="1">
                    <a:spLocks noChangeArrowheads="1"/>
                  </p:cNvSpPr>
                  <p:nvPr/>
                </p:nvSpPr>
                <p:spPr bwMode="auto">
                  <a:xfrm>
                    <a:off x="170352" y="43833"/>
                    <a:ext cx="935175" cy="391775"/>
                  </a:xfrm>
                  <a:prstGeom prst="rect">
                    <a:avLst/>
                  </a:prstGeom>
                  <a:noFill/>
                  <a:ln w="9525">
                    <a:noFill/>
                    <a:miter lim="800000"/>
                    <a:headEnd/>
                    <a:tailEnd/>
                  </a:ln>
                </p:spPr>
                <p:txBody>
                  <a:bodyPr anchor="t" anchorCtr="0" bIns="45720" lIns="91440" rIns="91440" rot="0" tIns="45720" vert="horz" wrap="square">
                    <a:noAutofit/>
                  </a:bodyPr>
                  <a:lstStyle/>
                  <a:p>
                    <a:pPr algn="ctr">
                      <a:spcAft>
                        <a:spcPts val="0"/>
                      </a:spcAft>
                    </a:pPr>
                    <a:r>
                      <a:rPr b="1" dirty="0" kern="100" lang="ja-JP" sz="1600">
                        <a:solidFill>
                          <a:srgbClr val="8064A2"/>
                        </a:solidFill>
                        <a:effectLst/>
                        <a:latin charset="-128" panose="020F0600000000000000" pitchFamily="50" typeface="HG丸ｺﾞｼｯｸM-PRO"/>
                        <a:ea charset="-128" panose="020F0600000000000000" pitchFamily="50" typeface="HG丸ｺﾞｼｯｸM-PRO"/>
                      </a:rPr>
                      <a:t>出願サイト</a:t>
                    </a:r>
                    <a:endParaRPr altLang="ja-JP" b="1" dirty="0" kern="100" lang="en-US" sz="1600">
                      <a:solidFill>
                        <a:srgbClr val="8064A2"/>
                      </a:solidFill>
                      <a:effectLst/>
                      <a:latin charset="-128" panose="020F0600000000000000" pitchFamily="50" typeface="HG丸ｺﾞｼｯｸM-PRO"/>
                      <a:ea charset="-128" panose="020F0600000000000000" pitchFamily="50" typeface="HG丸ｺﾞｼｯｸM-PRO"/>
                    </a:endParaRPr>
                  </a:p>
                  <a:p>
                    <a:pPr algn="ctr">
                      <a:spcAft>
                        <a:spcPts val="0"/>
                      </a:spcAft>
                    </a:pPr>
                    <a:r>
                      <a:rPr b="1" dirty="0" kern="100" lang="ja-JP" sz="1600">
                        <a:solidFill>
                          <a:srgbClr val="8064A2"/>
                        </a:solidFill>
                        <a:effectLst/>
                        <a:latin charset="-128" panose="020F0600000000000000" pitchFamily="50" typeface="HG丸ｺﾞｼｯｸM-PRO"/>
                        <a:ea charset="-128" panose="020F0600000000000000" pitchFamily="50" typeface="HG丸ｺﾞｼｯｸM-PRO"/>
                      </a:rPr>
                      <a:t>に</a:t>
                    </a:r>
                    <a:r>
                      <a:rPr b="1" dirty="0" kern="100" lang="ja-JP" sz="1600">
                        <a:solidFill>
                          <a:srgbClr val="8064A2"/>
                        </a:solidFill>
                        <a:effectLst/>
                        <a:latin charset="-128" panose="020B0604030504040204" pitchFamily="50" typeface="メイリオ"/>
                        <a:ea charset="-128" panose="020B0604030504040204" pitchFamily="50" typeface="メイリオ"/>
                      </a:rPr>
                      <a:t>アクセス</a:t>
                    </a:r>
                    <a:endParaRPr dirty="0" kern="100" lang="ja-JP" sz="1600">
                      <a:effectLst/>
                      <a:latin charset="-128" panose="020B0604030504040204" pitchFamily="50" typeface="メイリオ"/>
                      <a:ea charset="-128" panose="020B0604030504040204" pitchFamily="50" typeface="メイリオ"/>
                    </a:endParaRPr>
                  </a:p>
                </p:txBody>
              </p:sp>
            </p:grpSp>
            <p:grpSp>
              <p:nvGrpSpPr>
                <p:cNvPr id="23" name="グループ化 22">
                  <a:extLst>
                    <a:ext uri="{FF2B5EF4-FFF2-40B4-BE49-F238E27FC236}">
                      <a16:creationId xmlns:a16="http://schemas.microsoft.com/office/drawing/2014/main" id="{370B5068-FD12-4863-BA4B-794931AF9F18}"/>
                    </a:ext>
                  </a:extLst>
                </p:cNvPr>
                <p:cNvGrpSpPr/>
                <p:nvPr/>
              </p:nvGrpSpPr>
              <p:grpSpPr>
                <a:xfrm>
                  <a:off x="1971304" y="365159"/>
                  <a:ext cx="1259840" cy="499323"/>
                  <a:chOff x="0" y="-2965"/>
                  <a:chExt cx="1280889" cy="500347"/>
                </a:xfrm>
              </p:grpSpPr>
              <p:sp>
                <p:nvSpPr>
                  <p:cNvPr id="37" name="矢印: 山形 36">
                    <a:extLst>
                      <a:ext uri="{FF2B5EF4-FFF2-40B4-BE49-F238E27FC236}">
                        <a16:creationId xmlns:a16="http://schemas.microsoft.com/office/drawing/2014/main" id="{61251049-129D-4CE4-90A6-025664D611F7}"/>
                      </a:ext>
                    </a:extLst>
                  </p:cNvPr>
                  <p:cNvSpPr/>
                  <p:nvPr/>
                </p:nvSpPr>
                <p:spPr>
                  <a:xfrm>
                    <a:off x="0" y="0"/>
                    <a:ext cx="1280889" cy="474345"/>
                  </a:xfrm>
                  <a:prstGeom prst="chevron">
                    <a:avLst/>
                  </a:prstGeom>
                  <a:solidFill>
                    <a:schemeClr val="accent4">
                      <a:lumMod val="20000"/>
                      <a:lumOff val="80000"/>
                    </a:schemeClr>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anchor="ctr" anchorCtr="0" bIns="45720" compatLnSpc="1" forceAA="0" fromWordArt="0" lIns="91440" numCol="1" rIns="91440" rot="0" rtlCol="0" spcCol="0" spcFirstLastPara="0" tIns="45720" vert="horz" wrap="square">
                    <a:prstTxWarp prst="textNoShape">
                      <a:avLst/>
                    </a:prstTxWarp>
                    <a:noAutofit/>
                  </a:bodyPr>
                  <a:lstStyle/>
                  <a:p>
                    <a:endParaRPr altLang="en-US" lang="ja-JP" sz="2000">
                      <a:latin charset="-128" panose="020F0600000000000000" pitchFamily="50" typeface="HG丸ｺﾞｼｯｸM-PRO"/>
                      <a:ea charset="-128" panose="020F0600000000000000" pitchFamily="50" typeface="HG丸ｺﾞｼｯｸM-PRO"/>
                    </a:endParaRPr>
                  </a:p>
                </p:txBody>
              </p:sp>
              <p:sp>
                <p:nvSpPr>
                  <p:cNvPr id="38" name="テキスト ボックス 2">
                    <a:extLst>
                      <a:ext uri="{FF2B5EF4-FFF2-40B4-BE49-F238E27FC236}">
                        <a16:creationId xmlns:a16="http://schemas.microsoft.com/office/drawing/2014/main" id="{AE491BC8-C835-4C60-9E26-F6C1DE5FA5E8}"/>
                      </a:ext>
                    </a:extLst>
                  </p:cNvPr>
                  <p:cNvSpPr txBox="1">
                    <a:spLocks noChangeArrowheads="1"/>
                  </p:cNvSpPr>
                  <p:nvPr/>
                </p:nvSpPr>
                <p:spPr bwMode="auto">
                  <a:xfrm>
                    <a:off x="184459" y="-2965"/>
                    <a:ext cx="1028374" cy="500347"/>
                  </a:xfrm>
                  <a:prstGeom prst="rect">
                    <a:avLst/>
                  </a:prstGeom>
                  <a:noFill/>
                  <a:ln w="9525">
                    <a:noFill/>
                    <a:miter lim="800000"/>
                    <a:headEnd/>
                    <a:tailEnd/>
                  </a:ln>
                </p:spPr>
                <p:txBody>
                  <a:bodyPr anchor="ctr" anchorCtr="0" bIns="45720" lIns="91440" rIns="91440" rot="0" tIns="45720" vert="horz" wrap="square">
                    <a:noAutofit/>
                  </a:bodyPr>
                  <a:lstStyle/>
                  <a:p>
                    <a:pPr>
                      <a:spcAft>
                        <a:spcPts val="0"/>
                      </a:spcAft>
                    </a:pPr>
                    <a:r>
                      <a:rPr b="1" dirty="0" kern="100" lang="ja-JP" sz="1800">
                        <a:solidFill>
                          <a:srgbClr val="8064A2"/>
                        </a:solidFill>
                        <a:effectLst/>
                        <a:latin charset="-128" panose="020B0604030504040204" pitchFamily="50" typeface="メイリオ"/>
                        <a:ea charset="-128" panose="020B0604030504040204" pitchFamily="50" typeface="メイリオ"/>
                      </a:rPr>
                      <a:t>マイページの作成</a:t>
                    </a:r>
                    <a:endParaRPr dirty="0" kern="100" lang="ja-JP" sz="1800">
                      <a:effectLst/>
                      <a:latin charset="-128" panose="020B0604030504040204" pitchFamily="50" typeface="メイリオ"/>
                      <a:ea charset="-128" panose="020B0604030504040204" pitchFamily="50" typeface="メイリオ"/>
                    </a:endParaRPr>
                  </a:p>
                </p:txBody>
              </p:sp>
            </p:grpSp>
            <p:grpSp>
              <p:nvGrpSpPr>
                <p:cNvPr id="24" name="グループ化 23">
                  <a:extLst>
                    <a:ext uri="{FF2B5EF4-FFF2-40B4-BE49-F238E27FC236}">
                      <a16:creationId xmlns:a16="http://schemas.microsoft.com/office/drawing/2014/main" id="{84F96D9F-7505-41B4-8C5F-8EFE50657318}"/>
                    </a:ext>
                  </a:extLst>
                </p:cNvPr>
                <p:cNvGrpSpPr/>
                <p:nvPr/>
              </p:nvGrpSpPr>
              <p:grpSpPr>
                <a:xfrm>
                  <a:off x="3081647" y="368119"/>
                  <a:ext cx="1259840" cy="532374"/>
                  <a:chOff x="2446" y="0"/>
                  <a:chExt cx="1080000" cy="533650"/>
                </a:xfrm>
              </p:grpSpPr>
              <p:sp>
                <p:nvSpPr>
                  <p:cNvPr id="35" name="矢印: 山形 34">
                    <a:extLst>
                      <a:ext uri="{FF2B5EF4-FFF2-40B4-BE49-F238E27FC236}">
                        <a16:creationId xmlns:a16="http://schemas.microsoft.com/office/drawing/2014/main" id="{59EE0B30-890F-402C-9A62-2D8C93A72C51}"/>
                      </a:ext>
                    </a:extLst>
                  </p:cNvPr>
                  <p:cNvSpPr/>
                  <p:nvPr/>
                </p:nvSpPr>
                <p:spPr>
                  <a:xfrm>
                    <a:off x="2446" y="0"/>
                    <a:ext cx="1080000" cy="474345"/>
                  </a:xfrm>
                  <a:prstGeom prst="chevron">
                    <a:avLst/>
                  </a:prstGeom>
                  <a:solidFill>
                    <a:schemeClr val="accent4">
                      <a:lumMod val="20000"/>
                      <a:lumOff val="80000"/>
                    </a:schemeClr>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anchor="ctr" anchorCtr="0" bIns="45720" compatLnSpc="1" forceAA="0" fromWordArt="0" lIns="91440" numCol="1" rIns="91440" rot="0" rtlCol="0" spcCol="0" spcFirstLastPara="0" tIns="45720" vert="horz" wrap="square">
                    <a:prstTxWarp prst="textNoShape">
                      <a:avLst/>
                    </a:prstTxWarp>
                    <a:noAutofit/>
                  </a:bodyPr>
                  <a:lstStyle/>
                  <a:p>
                    <a:endParaRPr altLang="en-US" lang="ja-JP" sz="2000">
                      <a:latin charset="-128" panose="020F0600000000000000" pitchFamily="50" typeface="HG丸ｺﾞｼｯｸM-PRO"/>
                      <a:ea charset="-128" panose="020F0600000000000000" pitchFamily="50" typeface="HG丸ｺﾞｼｯｸM-PRO"/>
                    </a:endParaRPr>
                  </a:p>
                </p:txBody>
              </p:sp>
              <p:sp>
                <p:nvSpPr>
                  <p:cNvPr id="36" name="テキスト ボックス 2">
                    <a:extLst>
                      <a:ext uri="{FF2B5EF4-FFF2-40B4-BE49-F238E27FC236}">
                        <a16:creationId xmlns:a16="http://schemas.microsoft.com/office/drawing/2014/main" id="{D372CA28-91B2-4D53-A43E-FED767843688}"/>
                      </a:ext>
                    </a:extLst>
                  </p:cNvPr>
                  <p:cNvSpPr txBox="1">
                    <a:spLocks noChangeArrowheads="1"/>
                  </p:cNvSpPr>
                  <p:nvPr/>
                </p:nvSpPr>
                <p:spPr bwMode="auto">
                  <a:xfrm>
                    <a:off x="174983" y="39739"/>
                    <a:ext cx="890681" cy="493911"/>
                  </a:xfrm>
                  <a:prstGeom prst="rect">
                    <a:avLst/>
                  </a:prstGeom>
                  <a:noFill/>
                  <a:ln w="9525">
                    <a:noFill/>
                    <a:miter lim="800000"/>
                    <a:headEnd/>
                    <a:tailEnd/>
                  </a:ln>
                </p:spPr>
                <p:txBody>
                  <a:bodyPr anchor="t" anchorCtr="0" bIns="45720" lIns="91440" rIns="91440" rot="0" tIns="45720" vert="horz" wrap="square">
                    <a:noAutofit/>
                  </a:bodyPr>
                  <a:lstStyle/>
                  <a:p>
                    <a:pPr algn="l">
                      <a:spcAft>
                        <a:spcPts val="0"/>
                      </a:spcAft>
                    </a:pPr>
                    <a:r>
                      <a:rPr b="1" dirty="0" kern="100" lang="ja-JP" sz="1800">
                        <a:solidFill>
                          <a:srgbClr val="8064A2"/>
                        </a:solidFill>
                        <a:effectLst/>
                        <a:latin charset="-128" panose="020B0604030504040204" pitchFamily="50" typeface="メイリオ"/>
                        <a:ea charset="-128" panose="020B0604030504040204" pitchFamily="50" typeface="メイリオ"/>
                      </a:rPr>
                      <a:t>出願内容</a:t>
                    </a:r>
                    <a:endParaRPr altLang="ja-JP" b="1" dirty="0" kern="100" lang="en-US" sz="1800">
                      <a:solidFill>
                        <a:srgbClr val="8064A2"/>
                      </a:solidFill>
                      <a:effectLst/>
                      <a:latin charset="-128" panose="020B0604030504040204" pitchFamily="50" typeface="メイリオ"/>
                      <a:ea charset="-128" panose="020B0604030504040204" pitchFamily="50" typeface="メイリオ"/>
                    </a:endParaRPr>
                  </a:p>
                  <a:p>
                    <a:pPr algn="l">
                      <a:spcAft>
                        <a:spcPts val="0"/>
                      </a:spcAft>
                    </a:pPr>
                    <a:r>
                      <a:rPr b="1" dirty="0" kern="100" lang="ja-JP" sz="1800">
                        <a:solidFill>
                          <a:srgbClr val="8064A2"/>
                        </a:solidFill>
                        <a:effectLst/>
                        <a:latin charset="-128" panose="020B0604030504040204" pitchFamily="50" typeface="メイリオ"/>
                        <a:ea charset="-128" panose="020B0604030504040204" pitchFamily="50" typeface="メイリオ"/>
                      </a:rPr>
                      <a:t>の登録</a:t>
                    </a:r>
                    <a:endParaRPr dirty="0" kern="100" lang="ja-JP" sz="1800">
                      <a:effectLst/>
                      <a:latin charset="-128" panose="020B0604030504040204" pitchFamily="50" typeface="メイリオ"/>
                      <a:ea charset="-128" panose="020B0604030504040204" pitchFamily="50" typeface="メイリオ"/>
                    </a:endParaRPr>
                  </a:p>
                </p:txBody>
              </p:sp>
            </p:grpSp>
            <p:grpSp>
              <p:nvGrpSpPr>
                <p:cNvPr id="25" name="グループ化 24">
                  <a:extLst>
                    <a:ext uri="{FF2B5EF4-FFF2-40B4-BE49-F238E27FC236}">
                      <a16:creationId xmlns:a16="http://schemas.microsoft.com/office/drawing/2014/main" id="{4C76E7CB-53A6-414F-8BB1-BFEC8A5DF7B7}"/>
                    </a:ext>
                  </a:extLst>
                </p:cNvPr>
                <p:cNvGrpSpPr/>
                <p:nvPr/>
              </p:nvGrpSpPr>
              <p:grpSpPr>
                <a:xfrm>
                  <a:off x="4191989" y="368431"/>
                  <a:ext cx="1211470" cy="521297"/>
                  <a:chOff x="0" y="0"/>
                  <a:chExt cx="1038534" cy="523170"/>
                </a:xfrm>
              </p:grpSpPr>
              <p:sp>
                <p:nvSpPr>
                  <p:cNvPr id="33" name="矢印: 山形 32">
                    <a:extLst>
                      <a:ext uri="{FF2B5EF4-FFF2-40B4-BE49-F238E27FC236}">
                        <a16:creationId xmlns:a16="http://schemas.microsoft.com/office/drawing/2014/main" id="{093C3ADC-B9D2-42A4-98B1-EB1E98F563C6}"/>
                      </a:ext>
                    </a:extLst>
                  </p:cNvPr>
                  <p:cNvSpPr/>
                  <p:nvPr/>
                </p:nvSpPr>
                <p:spPr>
                  <a:xfrm>
                    <a:off x="0" y="0"/>
                    <a:ext cx="1038534" cy="474345"/>
                  </a:xfrm>
                  <a:prstGeom prst="chevron">
                    <a:avLst/>
                  </a:prstGeom>
                  <a:solidFill>
                    <a:schemeClr val="accent4">
                      <a:lumMod val="20000"/>
                      <a:lumOff val="80000"/>
                    </a:schemeClr>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anchor="ctr" anchorCtr="0" bIns="45720" compatLnSpc="1" forceAA="0" fromWordArt="0" lIns="91440" numCol="1" rIns="91440" rot="0" rtlCol="0" spcCol="0" spcFirstLastPara="0" tIns="45720" vert="horz" wrap="square">
                    <a:prstTxWarp prst="textNoShape">
                      <a:avLst/>
                    </a:prstTxWarp>
                    <a:noAutofit/>
                  </a:bodyPr>
                  <a:lstStyle/>
                  <a:p>
                    <a:endParaRPr altLang="en-US" lang="ja-JP" sz="2000">
                      <a:latin charset="-128" panose="020F0600000000000000" pitchFamily="50" typeface="HG丸ｺﾞｼｯｸM-PRO"/>
                      <a:ea charset="-128" panose="020F0600000000000000" pitchFamily="50" typeface="HG丸ｺﾞｼｯｸM-PRO"/>
                    </a:endParaRPr>
                  </a:p>
                </p:txBody>
              </p:sp>
              <p:sp>
                <p:nvSpPr>
                  <p:cNvPr id="34" name="テキスト ボックス 2">
                    <a:extLst>
                      <a:ext uri="{FF2B5EF4-FFF2-40B4-BE49-F238E27FC236}">
                        <a16:creationId xmlns:a16="http://schemas.microsoft.com/office/drawing/2014/main" id="{51D0AFEB-BF9E-4662-BD93-D3AF5E550F78}"/>
                      </a:ext>
                    </a:extLst>
                  </p:cNvPr>
                  <p:cNvSpPr txBox="1">
                    <a:spLocks noChangeArrowheads="1"/>
                  </p:cNvSpPr>
                  <p:nvPr/>
                </p:nvSpPr>
                <p:spPr bwMode="auto">
                  <a:xfrm>
                    <a:off x="153897" y="19466"/>
                    <a:ext cx="694983" cy="503704"/>
                  </a:xfrm>
                  <a:prstGeom prst="rect">
                    <a:avLst/>
                  </a:prstGeom>
                  <a:noFill/>
                  <a:ln w="9525">
                    <a:noFill/>
                    <a:miter lim="800000"/>
                    <a:headEnd/>
                    <a:tailEnd/>
                  </a:ln>
                </p:spPr>
                <p:txBody>
                  <a:bodyPr anchor="t" anchorCtr="0" bIns="45720" lIns="91440" rIns="91440" rot="0" tIns="45720" vert="horz" wrap="square">
                    <a:noAutofit/>
                  </a:bodyPr>
                  <a:lstStyle/>
                  <a:p>
                    <a:pPr algn="l">
                      <a:spcAft>
                        <a:spcPts val="0"/>
                      </a:spcAft>
                    </a:pPr>
                    <a:r>
                      <a:rPr b="1" dirty="0" kern="100" lang="ja-JP" sz="1800">
                        <a:solidFill>
                          <a:srgbClr val="8064A2"/>
                        </a:solidFill>
                        <a:effectLst/>
                        <a:latin charset="-128" panose="020F0600000000000000" pitchFamily="50" typeface="HG丸ｺﾞｼｯｸM-PRO"/>
                        <a:ea charset="-128" panose="020F0600000000000000" pitchFamily="50" typeface="HG丸ｺﾞｼｯｸM-PRO"/>
                      </a:rPr>
                      <a:t>検定料等</a:t>
                    </a:r>
                    <a:endParaRPr altLang="ja-JP" b="1" dirty="0" kern="100" lang="en-US" sz="1800">
                      <a:solidFill>
                        <a:srgbClr val="8064A2"/>
                      </a:solidFill>
                      <a:effectLst/>
                      <a:latin charset="-128" panose="020F0600000000000000" pitchFamily="50" typeface="HG丸ｺﾞｼｯｸM-PRO"/>
                      <a:ea charset="-128" panose="020F0600000000000000" pitchFamily="50" typeface="HG丸ｺﾞｼｯｸM-PRO"/>
                    </a:endParaRPr>
                  </a:p>
                  <a:p>
                    <a:pPr algn="l">
                      <a:spcAft>
                        <a:spcPts val="0"/>
                      </a:spcAft>
                    </a:pPr>
                    <a:r>
                      <a:rPr b="1" dirty="0" kern="100" lang="ja-JP" sz="1800">
                        <a:solidFill>
                          <a:srgbClr val="8064A2"/>
                        </a:solidFill>
                        <a:effectLst/>
                        <a:latin charset="-128" panose="020F0600000000000000" pitchFamily="50" typeface="HG丸ｺﾞｼｯｸM-PRO"/>
                        <a:ea charset="-128" panose="020F0600000000000000" pitchFamily="50" typeface="HG丸ｺﾞｼｯｸM-PRO"/>
                      </a:rPr>
                      <a:t>の</a:t>
                    </a:r>
                    <a:r>
                      <a:rPr b="1" dirty="0" kern="100" lang="ja-JP" sz="1800">
                        <a:solidFill>
                          <a:srgbClr val="8064A2"/>
                        </a:solidFill>
                        <a:effectLst/>
                        <a:latin charset="-128" panose="020B0604030504040204" pitchFamily="50" typeface="メイリオ"/>
                        <a:ea charset="-128" panose="020B0604030504040204" pitchFamily="50" typeface="メイリオ"/>
                      </a:rPr>
                      <a:t>支払い</a:t>
                    </a:r>
                    <a:endParaRPr dirty="0" kern="100" lang="ja-JP" sz="1800">
                      <a:effectLst/>
                      <a:latin charset="-128" panose="020B0604030504040204" pitchFamily="50" typeface="メイリオ"/>
                      <a:ea charset="-128" panose="020B0604030504040204" pitchFamily="50" typeface="メイリオ"/>
                    </a:endParaRPr>
                  </a:p>
                </p:txBody>
              </p:sp>
            </p:grpSp>
            <p:grpSp>
              <p:nvGrpSpPr>
                <p:cNvPr id="26" name="グループ化 25">
                  <a:extLst>
                    <a:ext uri="{FF2B5EF4-FFF2-40B4-BE49-F238E27FC236}">
                      <a16:creationId xmlns:a16="http://schemas.microsoft.com/office/drawing/2014/main" id="{C17E9096-B850-478F-A40A-2BAC8F99595F}"/>
                    </a:ext>
                  </a:extLst>
                </p:cNvPr>
                <p:cNvGrpSpPr/>
                <p:nvPr/>
              </p:nvGrpSpPr>
              <p:grpSpPr>
                <a:xfrm>
                  <a:off x="11877" y="67330"/>
                  <a:ext cx="5084619" cy="243327"/>
                  <a:chOff x="212108" y="73268"/>
                  <a:chExt cx="5084619" cy="243327"/>
                </a:xfrm>
              </p:grpSpPr>
              <p:sp>
                <p:nvSpPr>
                  <p:cNvPr id="27" name="平行四辺形 57">
                    <a:extLst>
                      <a:ext uri="{FF2B5EF4-FFF2-40B4-BE49-F238E27FC236}">
                        <a16:creationId xmlns:a16="http://schemas.microsoft.com/office/drawing/2014/main" id="{FECCF922-F246-459D-9D94-B42FBC422072}"/>
                      </a:ext>
                    </a:extLst>
                  </p:cNvPr>
                  <p:cNvSpPr/>
                  <p:nvPr/>
                </p:nvSpPr>
                <p:spPr>
                  <a:xfrm flipV="1">
                    <a:off x="212108" y="73268"/>
                    <a:ext cx="5084619" cy="243327"/>
                  </a:xfrm>
                  <a:custGeom>
                    <a:avLst/>
                    <a:gdLst>
                      <a:gd fmla="*/ 0 w 5937250" name="connsiteX0"/>
                      <a:gd fmla="*/ 237490 h 237490" name="connsiteY0"/>
                      <a:gd fmla="*/ 59373 w 5937250" name="connsiteX1"/>
                      <a:gd fmla="*/ 0 h 237490" name="connsiteY1"/>
                      <a:gd fmla="*/ 5937250 w 5937250" name="connsiteX2"/>
                      <a:gd fmla="*/ 0 h 237490" name="connsiteY2"/>
                      <a:gd fmla="*/ 5877878 w 5937250" name="connsiteX3"/>
                      <a:gd fmla="*/ 237490 h 237490" name="connsiteY3"/>
                      <a:gd fmla="*/ 0 w 5937250" name="connsiteX4"/>
                      <a:gd fmla="*/ 237490 h 237490" name="connsiteY4"/>
                      <a:gd fmla="*/ 0 w 5889748" name="connsiteX0"/>
                      <a:gd fmla="*/ 249365 h 249365" name="connsiteY0"/>
                      <a:gd fmla="*/ 11871 w 5889748" name="connsiteX1"/>
                      <a:gd fmla="*/ 0 h 249365" name="connsiteY1"/>
                      <a:gd fmla="*/ 5889748 w 5889748" name="connsiteX2"/>
                      <a:gd fmla="*/ 0 h 249365" name="connsiteY2"/>
                      <a:gd fmla="*/ 5830376 w 5889748" name="connsiteX3"/>
                      <a:gd fmla="*/ 237490 h 249365" name="connsiteY3"/>
                      <a:gd fmla="*/ 0 w 5889748" name="connsiteX4"/>
                      <a:gd fmla="*/ 249365 h 249365" name="connsiteY4"/>
                      <a:gd fmla="*/ 0 w 5889748" name="connsiteX0"/>
                      <a:gd fmla="*/ 249365 h 249365" name="connsiteY0"/>
                      <a:gd fmla="*/ 11871 w 5889748" name="connsiteX1"/>
                      <a:gd fmla="*/ 0 h 249365" name="connsiteY1"/>
                      <a:gd fmla="*/ 5889748 w 5889748" name="connsiteX2"/>
                      <a:gd fmla="*/ 0 h 249365" name="connsiteY2"/>
                      <a:gd fmla="*/ 5604740 w 5889748" name="connsiteX3"/>
                      <a:gd fmla="*/ 249365 h 249365" name="connsiteY3"/>
                      <a:gd fmla="*/ 0 w 5889748" name="connsiteX4"/>
                      <a:gd fmla="*/ 249365 h 249365" name="connsiteY4"/>
                      <a:gd fmla="*/ 165 w 5877877" name="connsiteX0"/>
                      <a:gd fmla="*/ 273157 h 273157" name="connsiteY0"/>
                      <a:gd fmla="*/ 0 w 5877877" name="connsiteX1"/>
                      <a:gd fmla="*/ 0 h 273157" name="connsiteY1"/>
                      <a:gd fmla="*/ 5877877 w 5877877" name="connsiteX2"/>
                      <a:gd fmla="*/ 0 h 273157" name="connsiteY2"/>
                      <a:gd fmla="*/ 5592869 w 5877877" name="connsiteX3"/>
                      <a:gd fmla="*/ 249365 h 273157" name="connsiteY3"/>
                      <a:gd fmla="*/ 165 w 5877877" name="connsiteX4"/>
                      <a:gd fmla="*/ 273157 h 273157" name="connsiteY4"/>
                      <a:gd fmla="*/ 165 w 5877877" name="connsiteX0"/>
                      <a:gd fmla="*/ 273157 h 273490" name="connsiteY0"/>
                      <a:gd fmla="*/ 0 w 5877877" name="connsiteX1"/>
                      <a:gd fmla="*/ 0 h 273490" name="connsiteY1"/>
                      <a:gd fmla="*/ 5877877 w 5877877" name="connsiteX2"/>
                      <a:gd fmla="*/ 0 h 273490" name="connsiteY2"/>
                      <a:gd fmla="*/ 5599955 w 5877877" name="connsiteX3"/>
                      <a:gd fmla="*/ 273490 h 273490" name="connsiteY3"/>
                      <a:gd fmla="*/ 165 w 5877877" name="connsiteX4"/>
                      <a:gd fmla="*/ 273157 h 273490" name="connsiteY4"/>
                    </a:gdLst>
                    <a:ahLst/>
                    <a:cxnLst>
                      <a:cxn ang="0">
                        <a:pos x="connsiteX0" y="connsiteY0"/>
                      </a:cxn>
                      <a:cxn ang="0">
                        <a:pos x="connsiteX1" y="connsiteY1"/>
                      </a:cxn>
                      <a:cxn ang="0">
                        <a:pos x="connsiteX2" y="connsiteY2"/>
                      </a:cxn>
                      <a:cxn ang="0">
                        <a:pos x="connsiteX3" y="connsiteY3"/>
                      </a:cxn>
                      <a:cxn ang="0">
                        <a:pos x="connsiteX4" y="connsiteY4"/>
                      </a:cxn>
                    </a:cxnLst>
                    <a:rect b="b" l="l" r="r" t="t"/>
                    <a:pathLst>
                      <a:path h="273490" w="5877877">
                        <a:moveTo>
                          <a:pt x="165" y="273157"/>
                        </a:moveTo>
                        <a:lnTo>
                          <a:pt x="0" y="0"/>
                        </a:lnTo>
                        <a:lnTo>
                          <a:pt x="5877877" y="0"/>
                        </a:lnTo>
                        <a:lnTo>
                          <a:pt x="5599955" y="273490"/>
                        </a:lnTo>
                        <a:lnTo>
                          <a:pt x="165" y="273157"/>
                        </a:lnTo>
                        <a:close/>
                      </a:path>
                    </a:pathLst>
                  </a:custGeom>
                  <a:solidFill>
                    <a:srgbClr val="8064A2"/>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anchor="ctr" anchorCtr="0" bIns="45720" compatLnSpc="1" forceAA="0" fromWordArt="0" lIns="91440" numCol="1" rIns="91440" rot="0" rtlCol="0" spcCol="0" spcFirstLastPara="0" tIns="45720" vert="horz" wrap="square">
                    <a:prstTxWarp prst="textNoShape">
                      <a:avLst/>
                    </a:prstTxWarp>
                    <a:noAutofit/>
                  </a:bodyPr>
                  <a:lstStyle/>
                  <a:p>
                    <a:endParaRPr altLang="en-US" dirty="0" lang="ja-JP" sz="2000">
                      <a:latin charset="-128" panose="020F0600000000000000" pitchFamily="50" typeface="HG丸ｺﾞｼｯｸM-PRO"/>
                      <a:ea charset="-128" panose="020F0600000000000000" pitchFamily="50" typeface="HG丸ｺﾞｼｯｸM-PRO"/>
                    </a:endParaRPr>
                  </a:p>
                </p:txBody>
              </p:sp>
              <p:sp>
                <p:nvSpPr>
                  <p:cNvPr id="28" name="テキスト ボックス 2">
                    <a:extLst>
                      <a:ext uri="{FF2B5EF4-FFF2-40B4-BE49-F238E27FC236}">
                        <a16:creationId xmlns:a16="http://schemas.microsoft.com/office/drawing/2014/main" id="{F7DB5ACD-10E2-4B8C-B236-BEE018A33132}"/>
                      </a:ext>
                    </a:extLst>
                  </p:cNvPr>
                  <p:cNvSpPr txBox="1">
                    <a:spLocks noChangeArrowheads="1"/>
                  </p:cNvSpPr>
                  <p:nvPr/>
                </p:nvSpPr>
                <p:spPr bwMode="auto">
                  <a:xfrm>
                    <a:off x="298714" y="148094"/>
                    <a:ext cx="4911407" cy="165107"/>
                  </a:xfrm>
                  <a:prstGeom prst="rect">
                    <a:avLst/>
                  </a:prstGeom>
                  <a:noFill/>
                  <a:ln w="9525">
                    <a:noFill/>
                    <a:miter lim="800000"/>
                    <a:headEnd/>
                    <a:tailEnd/>
                  </a:ln>
                </p:spPr>
                <p:txBody>
                  <a:bodyPr anchor="t" anchorCtr="0" bIns="45720" lIns="0" rIns="91440" rot="0" tIns="45720" vert="horz" wrap="square">
                    <a:noAutofit/>
                  </a:bodyPr>
                  <a:lstStyle/>
                  <a:p>
                    <a:pPr algn="just">
                      <a:lnSpc>
                        <a:spcPts val="1360"/>
                      </a:lnSpc>
                      <a:spcAft>
                        <a:spcPts val="0"/>
                      </a:spcAft>
                    </a:pPr>
                    <a:r>
                      <a:rPr b="1" dirty="0" kern="100" lang="en-US" sz="1800">
                        <a:solidFill>
                          <a:srgbClr val="FFFFFF"/>
                        </a:solidFill>
                        <a:effectLst/>
                        <a:latin charset="-128" panose="020B0604030504040204" pitchFamily="50" typeface="メイリオ"/>
                        <a:ea charset="-128" panose="020B0604030504040204" pitchFamily="50" typeface="メイリオ"/>
                      </a:rPr>
                      <a:t>STEP1</a:t>
                    </a:r>
                    <a:r>
                      <a:rPr altLang="en-US" b="1" dirty="0" kern="100" lang="ja-JP" sz="1800">
                        <a:solidFill>
                          <a:srgbClr val="FFFFFF"/>
                        </a:solidFill>
                        <a:effectLst/>
                        <a:latin charset="-128" panose="020B0604030504040204" pitchFamily="50" typeface="メイリオ"/>
                        <a:ea charset="-128" panose="020B0604030504040204" pitchFamily="50" typeface="メイリオ"/>
                      </a:rPr>
                      <a:t>　</a:t>
                    </a:r>
                    <a:r>
                      <a:rPr altLang="en-US" dirty="0" kern="100" lang="ja-JP" sz="1800">
                        <a:solidFill>
                          <a:srgbClr val="FFFFFF"/>
                        </a:solidFill>
                        <a:latin charset="-128" panose="020B0604030504040204" pitchFamily="50" typeface="メイリオ"/>
                        <a:ea charset="-128" panose="020B0604030504040204" pitchFamily="50" typeface="メイリオ"/>
                      </a:rPr>
                      <a:t>   </a:t>
                    </a:r>
                    <a:r>
                      <a:rPr b="1" dirty="0" kern="100" lang="en-US" sz="1800">
                        <a:solidFill>
                          <a:srgbClr val="FFFFFF"/>
                        </a:solidFill>
                        <a:effectLst/>
                        <a:latin charset="-128" panose="020B0604030504040204" pitchFamily="50" typeface="メイリオ"/>
                        <a:ea charset="-128" panose="020B0604030504040204" pitchFamily="50" typeface="メイリオ"/>
                      </a:rPr>
                      <a:t>STEP2</a:t>
                    </a:r>
                    <a:r>
                      <a:rPr b="1" dirty="0" kern="100" lang="ja-JP" sz="1800">
                        <a:solidFill>
                          <a:srgbClr val="FFFFFF"/>
                        </a:solidFill>
                        <a:effectLst/>
                        <a:latin charset="-128" panose="020B0604030504040204" pitchFamily="50" typeface="メイリオ"/>
                        <a:ea charset="-128" panose="020B0604030504040204" pitchFamily="50" typeface="メイリオ"/>
                      </a:rPr>
                      <a:t>　　</a:t>
                    </a:r>
                    <a:r>
                      <a:rPr altLang="en-US" dirty="0" kern="100" lang="ja-JP" sz="1800">
                        <a:solidFill>
                          <a:srgbClr val="FFFFFF"/>
                        </a:solidFill>
                        <a:latin charset="-128" panose="020B0604030504040204" pitchFamily="50" typeface="メイリオ"/>
                        <a:ea charset="-128" panose="020B0604030504040204" pitchFamily="50" typeface="メイリオ"/>
                      </a:rPr>
                      <a:t>   </a:t>
                    </a:r>
                    <a:r>
                      <a:rPr b="1" dirty="0" kern="100" lang="en-US" sz="1800">
                        <a:solidFill>
                          <a:srgbClr val="FFFFFF"/>
                        </a:solidFill>
                        <a:effectLst/>
                        <a:latin charset="-128" panose="020B0604030504040204" pitchFamily="50" typeface="メイリオ"/>
                        <a:ea charset="-128" panose="020B0604030504040204" pitchFamily="50" typeface="メイリオ"/>
                      </a:rPr>
                      <a:t>STEP3</a:t>
                    </a:r>
                    <a:r>
                      <a:rPr altLang="en-US" b="1" dirty="0" kern="100" lang="ja-JP" sz="1800">
                        <a:solidFill>
                          <a:srgbClr val="FFFFFF"/>
                        </a:solidFill>
                        <a:effectLst/>
                        <a:latin charset="-128" panose="020B0604030504040204" pitchFamily="50" typeface="メイリオ"/>
                        <a:ea charset="-128" panose="020B0604030504040204" pitchFamily="50" typeface="メイリオ"/>
                      </a:rPr>
                      <a:t>　　　</a:t>
                    </a:r>
                    <a:r>
                      <a:rPr b="1" dirty="0" kern="100" lang="en-US" sz="1800">
                        <a:solidFill>
                          <a:srgbClr val="FFFFFF"/>
                        </a:solidFill>
                        <a:effectLst/>
                        <a:latin charset="-128" panose="020B0604030504040204" pitchFamily="50" typeface="メイリオ"/>
                        <a:ea charset="-128" panose="020B0604030504040204" pitchFamily="50" typeface="メイリオ"/>
                      </a:rPr>
                      <a:t>STEP4</a:t>
                    </a:r>
                    <a:r>
                      <a:rPr b="1" dirty="0" kern="100" lang="ja-JP" sz="1800">
                        <a:solidFill>
                          <a:srgbClr val="FFFFFF"/>
                        </a:solidFill>
                        <a:effectLst/>
                        <a:latin charset="-128" panose="020B0604030504040204" pitchFamily="50" typeface="メイリオ"/>
                        <a:ea charset="-128" panose="020B0604030504040204" pitchFamily="50" typeface="メイリオ"/>
                      </a:rPr>
                      <a:t>　</a:t>
                    </a:r>
                    <a:r>
                      <a:rPr altLang="en-US" b="1" dirty="0" kern="100" lang="ja-JP" sz="1800">
                        <a:solidFill>
                          <a:srgbClr val="FFFFFF"/>
                        </a:solidFill>
                        <a:effectLst/>
                        <a:latin charset="-128" panose="020B0604030504040204" pitchFamily="50" typeface="メイリオ"/>
                        <a:ea charset="-128" panose="020B0604030504040204" pitchFamily="50" typeface="メイリオ"/>
                      </a:rPr>
                      <a:t>　   </a:t>
                    </a:r>
                    <a:r>
                      <a:rPr b="1" dirty="0" kern="100" lang="en-US" sz="1800">
                        <a:solidFill>
                          <a:srgbClr val="FFFFFF"/>
                        </a:solidFill>
                        <a:effectLst/>
                        <a:latin charset="-128" panose="020B0604030504040204" pitchFamily="50" typeface="メイリオ"/>
                        <a:ea charset="-128" panose="020B0604030504040204" pitchFamily="50" typeface="メイリオ"/>
                      </a:rPr>
                      <a:t>STEP5</a:t>
                    </a:r>
                    <a:r>
                      <a:rPr b="1" dirty="0" kern="100" lang="ja-JP" sz="1800">
                        <a:solidFill>
                          <a:srgbClr val="FFFFFF"/>
                        </a:solidFill>
                        <a:effectLst/>
                        <a:latin charset="-128" panose="020B0604030504040204" pitchFamily="50" typeface="メイリオ"/>
                        <a:ea charset="-128" panose="020B0604030504040204" pitchFamily="50" typeface="メイリオ"/>
                      </a:rPr>
                      <a:t>　　　　　　　　　　　　</a:t>
                    </a:r>
                    <a:endParaRPr dirty="0" kern="100" lang="ja-JP" sz="1800">
                      <a:effectLst/>
                      <a:latin charset="-128" panose="020B0604030504040204" pitchFamily="50" typeface="メイリオ"/>
                      <a:ea charset="-128" panose="020B0604030504040204" pitchFamily="50" typeface="メイリオ"/>
                    </a:endParaRPr>
                  </a:p>
                </p:txBody>
              </p:sp>
            </p:grpSp>
          </p:grpSp>
        </p:grpSp>
        <p:cxnSp>
          <p:nvCxnSpPr>
            <p:cNvPr id="53" name="直線コネクタ 52">
              <a:extLst>
                <a:ext uri="{FF2B5EF4-FFF2-40B4-BE49-F238E27FC236}">
                  <a16:creationId xmlns:a16="http://schemas.microsoft.com/office/drawing/2014/main" id="{5989D3AA-8EFA-41A2-958E-32E2EDAB19BA}"/>
                </a:ext>
              </a:extLst>
            </p:cNvPr>
            <p:cNvCxnSpPr>
              <a:cxnSpLocks/>
            </p:cNvCxnSpPr>
            <p:nvPr/>
          </p:nvCxnSpPr>
          <p:spPr>
            <a:xfrm>
              <a:off x="1227360" y="4279879"/>
              <a:ext cx="326213" cy="440592"/>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6" name="直線コネクタ 45">
              <a:extLst>
                <a:ext uri="{FF2B5EF4-FFF2-40B4-BE49-F238E27FC236}">
                  <a16:creationId xmlns:a16="http://schemas.microsoft.com/office/drawing/2014/main" id="{006E3A54-095D-4243-9C29-7887C8D4FC6A}"/>
                </a:ext>
              </a:extLst>
            </p:cNvPr>
            <p:cNvCxnSpPr>
              <a:cxnSpLocks/>
            </p:cNvCxnSpPr>
            <p:nvPr/>
          </p:nvCxnSpPr>
          <p:spPr>
            <a:xfrm>
              <a:off x="2641761" y="4279879"/>
              <a:ext cx="399592" cy="42590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9" name="直線コネクタ 48">
              <a:extLst>
                <a:ext uri="{FF2B5EF4-FFF2-40B4-BE49-F238E27FC236}">
                  <a16:creationId xmlns:a16="http://schemas.microsoft.com/office/drawing/2014/main" id="{0458ED5D-55B4-44A9-904E-2EBE1EE15F17}"/>
                </a:ext>
              </a:extLst>
            </p:cNvPr>
            <p:cNvCxnSpPr>
              <a:cxnSpLocks/>
            </p:cNvCxnSpPr>
            <p:nvPr/>
          </p:nvCxnSpPr>
          <p:spPr>
            <a:xfrm>
              <a:off x="4167906" y="4265187"/>
              <a:ext cx="410003" cy="445611"/>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4" name="直線コネクタ 53">
              <a:extLst>
                <a:ext uri="{FF2B5EF4-FFF2-40B4-BE49-F238E27FC236}">
                  <a16:creationId xmlns:a16="http://schemas.microsoft.com/office/drawing/2014/main" id="{A5C5FD26-6928-462B-AE5C-85149FC20200}"/>
                </a:ext>
              </a:extLst>
            </p:cNvPr>
            <p:cNvCxnSpPr>
              <a:cxnSpLocks/>
            </p:cNvCxnSpPr>
            <p:nvPr/>
          </p:nvCxnSpPr>
          <p:spPr>
            <a:xfrm>
              <a:off x="5745104" y="4284106"/>
              <a:ext cx="437957" cy="482099"/>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215682263"/>
      </p:ext>
    </p:extLst>
  </p:cSld>
  <p:clrMapOvr>
    <a:masterClrMapping/>
  </p:clrMapOvr>
  <mc:AlternateContent xmlns:mc="http://schemas.openxmlformats.org/markup-compatibility/2006" xmlns:p14="http://schemas.microsoft.com/office/powerpoint/2010/main">
    <mc:Choice Requires="p14">
      <p:transition p14:dur="250">
        <p:fade/>
      </p:transition>
    </mc:Choice>
    <mc:Fallback>
      <p:transition>
        <p:fade/>
      </p:transition>
    </mc:Fallback>
  </mc:AlternateContent>
</p:sld>
</file>

<file path=ppt/slides/slide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3" name="スライド番号プレースホルダー 2">
            <a:extLst>
              <a:ext uri="{FF2B5EF4-FFF2-40B4-BE49-F238E27FC236}">
                <a16:creationId xmlns:a16="http://schemas.microsoft.com/office/drawing/2014/main" id="{1DC6BBF4-FEBE-4A71-9CD2-5AD9EDA6E8A3}"/>
              </a:ext>
            </a:extLst>
          </p:cNvPr>
          <p:cNvSpPr>
            <a:spLocks noGrp="1"/>
          </p:cNvSpPr>
          <p:nvPr>
            <p:ph idx="12" sz="quarter" type="sldNum"/>
          </p:nvPr>
        </p:nvSpPr>
        <p:spPr>
          <a:xfrm>
            <a:off x="7010399" y="6523191"/>
            <a:ext cx="2133601" cy="366253"/>
          </a:xfrm>
        </p:spPr>
        <p:txBody>
          <a:bodyPr/>
          <a:lstStyle/>
          <a:p>
            <a:fld id="{F14AF66F-3B4F-4E8B-A9F2-F8EEB7F87A3A}" type="slidenum">
              <a:rPr altLang="en-US" lang="ja-JP" smtClean="0">
                <a:solidFill>
                  <a:prstClr val="black">
                    <a:tint val="75000"/>
                  </a:prstClr>
                </a:solidFill>
              </a:rPr>
              <a:pPr/>
              <a:t>5</a:t>
            </a:fld>
            <a:endParaRPr altLang="en-US" dirty="0" lang="ja-JP">
              <a:solidFill>
                <a:prstClr val="black">
                  <a:tint val="75000"/>
                </a:prstClr>
              </a:solidFill>
            </a:endParaRPr>
          </a:p>
        </p:txBody>
      </p:sp>
      <p:sp>
        <p:nvSpPr>
          <p:cNvPr id="8" name="正方形/長方形 7">
            <a:extLst>
              <a:ext uri="{FF2B5EF4-FFF2-40B4-BE49-F238E27FC236}">
                <a16:creationId xmlns:a16="http://schemas.microsoft.com/office/drawing/2014/main" id="{6F011121-3EF3-4B9F-B520-F38F3F63A136}"/>
              </a:ext>
            </a:extLst>
          </p:cNvPr>
          <p:cNvSpPr/>
          <p:nvPr/>
        </p:nvSpPr>
        <p:spPr>
          <a:xfrm>
            <a:off x="359265" y="2887690"/>
            <a:ext cx="8828204" cy="2145954"/>
          </a:xfrm>
          <a:prstGeom prst="rect">
            <a:avLst/>
          </a:prstGeom>
          <a:ln w="19050">
            <a:noFill/>
          </a:ln>
        </p:spPr>
        <p:txBody>
          <a:bodyPr anchor="ctr" bIns="72000" lIns="72000" rIns="72000" tIns="72000" wrap="square">
            <a:spAutoFit/>
          </a:bodyPr>
          <a:lstStyle/>
          <a:p>
            <a:r>
              <a:rPr altLang="en-US" b="0" dirty="0" kumimoji="0" lang="ja-JP" sz="2000">
                <a:latin charset="-128" panose="020B0604030504040204" pitchFamily="50" typeface="メイリオ"/>
                <a:ea charset="-128" panose="020B0604030504040204" pitchFamily="50" typeface="メイリオ"/>
              </a:rPr>
              <a:t>○　出願に当たって準備が必要なもの</a:t>
            </a:r>
            <a:endParaRPr altLang="ja-JP" b="0" dirty="0" kumimoji="0" lang="en-US" sz="2000">
              <a:latin charset="-128" panose="020B0604030504040204" pitchFamily="50" typeface="メイリオ"/>
              <a:ea charset="-128" panose="020B0604030504040204" pitchFamily="50" typeface="メイリオ"/>
            </a:endParaRPr>
          </a:p>
          <a:p>
            <a:pPr>
              <a:spcBef>
                <a:spcPts val="1200"/>
              </a:spcBef>
            </a:pPr>
            <a:r>
              <a:rPr altLang="en-US" b="0" dirty="0" kumimoji="0" lang="ja-JP" sz="2000">
                <a:latin charset="-128" panose="020B0604030504040204" pitchFamily="50" typeface="メイリオ"/>
                <a:ea charset="-128" panose="020B0604030504040204" pitchFamily="50" typeface="メイリオ"/>
              </a:rPr>
              <a:t>　　・　</a:t>
            </a:r>
            <a:r>
              <a:rPr altLang="en-US" b="0" dirty="0" kumimoji="0" lang="ja-JP" spc="-110" sz="2000">
                <a:latin charset="-128" panose="020B0604030504040204" pitchFamily="50" typeface="メイリオ"/>
                <a:ea charset="-128" panose="020B0604030504040204" pitchFamily="50" typeface="メイリオ"/>
              </a:rPr>
              <a:t>インターネットに接続されたパソコン、スマートフォン、</a:t>
            </a:r>
            <a:endParaRPr altLang="ja-JP" b="0" dirty="0" kumimoji="0" lang="en-US" spc="-110" sz="2000">
              <a:latin charset="-128" panose="020B0604030504040204" pitchFamily="50" typeface="メイリオ"/>
              <a:ea charset="-128" panose="020B0604030504040204" pitchFamily="50" typeface="メイリオ"/>
            </a:endParaRPr>
          </a:p>
          <a:p>
            <a:pPr>
              <a:spcBef>
                <a:spcPts val="0"/>
              </a:spcBef>
            </a:pPr>
            <a:r>
              <a:rPr altLang="en-US" b="0" dirty="0" kumimoji="0" lang="ja-JP" spc="-110" sz="2000">
                <a:latin charset="-128" panose="020B0604030504040204" pitchFamily="50" typeface="メイリオ"/>
                <a:ea charset="-128" panose="020B0604030504040204" pitchFamily="50" typeface="メイリオ"/>
              </a:rPr>
              <a:t>　　　　 タブレット等の端末</a:t>
            </a:r>
          </a:p>
          <a:p>
            <a:pPr>
              <a:spcBef>
                <a:spcPts val="1200"/>
              </a:spcBef>
            </a:pPr>
            <a:r>
              <a:rPr altLang="en-US" b="0" dirty="0" kumimoji="0" lang="ja-JP" sz="2000">
                <a:latin charset="-128" panose="020B0604030504040204" pitchFamily="50" typeface="メイリオ"/>
                <a:ea charset="-128" panose="020B0604030504040204" pitchFamily="50" typeface="メイリオ"/>
              </a:rPr>
              <a:t>　　・　メールアドレス</a:t>
            </a:r>
          </a:p>
          <a:p>
            <a:pPr>
              <a:spcBef>
                <a:spcPts val="1200"/>
              </a:spcBef>
            </a:pPr>
            <a:r>
              <a:rPr altLang="en-US" b="0" dirty="0" kumimoji="0" lang="ja-JP" sz="2000">
                <a:latin charset="-128" panose="020B0604030504040204" pitchFamily="50" typeface="メイリオ"/>
                <a:ea charset="-128" panose="020B0604030504040204" pitchFamily="50" typeface="メイリオ"/>
              </a:rPr>
              <a:t>　　・　顔写真データ（</a:t>
            </a:r>
            <a:r>
              <a:rPr altLang="en-US" dirty="0" kumimoji="0" lang="ja-JP" sz="2000" u="sng">
                <a:latin charset="-128" panose="020B0604030504040204" pitchFamily="50" typeface="メイリオ"/>
                <a:ea charset="-128" panose="020B0604030504040204" pitchFamily="50" typeface="メイリオ"/>
              </a:rPr>
              <a:t>令和</a:t>
            </a:r>
            <a:r>
              <a:rPr altLang="ja-JP" dirty="0" kumimoji="0" lang="en-US" sz="2000" u="sng">
                <a:latin charset="-128" panose="020B0604030504040204" pitchFamily="50" typeface="メイリオ"/>
                <a:ea charset="-128" panose="020B0604030504040204" pitchFamily="50" typeface="メイリオ"/>
              </a:rPr>
              <a:t>8</a:t>
            </a:r>
            <a:r>
              <a:rPr altLang="en-US" dirty="0" kumimoji="0" lang="ja-JP" sz="2000" u="sng">
                <a:latin charset="-128" panose="020B0604030504040204" pitchFamily="50" typeface="メイリオ"/>
                <a:ea charset="-128" panose="020B0604030504040204" pitchFamily="50" typeface="メイリオ"/>
              </a:rPr>
              <a:t>年</a:t>
            </a:r>
            <a:r>
              <a:rPr altLang="ja-JP" dirty="0" kumimoji="0" lang="en-US" sz="2000" u="sng">
                <a:latin charset="-128" panose="020B0604030504040204" pitchFamily="50" typeface="メイリオ"/>
                <a:ea charset="-128" panose="020B0604030504040204" pitchFamily="50" typeface="メイリオ"/>
              </a:rPr>
              <a:t>7</a:t>
            </a:r>
            <a:r>
              <a:rPr altLang="en-US" dirty="0" kumimoji="0" lang="ja-JP" sz="2000" u="sng">
                <a:latin charset="-128" panose="020B0604030504040204" pitchFamily="50" typeface="メイリオ"/>
                <a:ea charset="-128" panose="020B0604030504040204" pitchFamily="50" typeface="メイリオ"/>
              </a:rPr>
              <a:t>月</a:t>
            </a:r>
            <a:r>
              <a:rPr altLang="ja-JP" dirty="0" kumimoji="0" lang="en-US" sz="2000" u="sng">
                <a:latin charset="-128" panose="020B0604030504040204" pitchFamily="50" typeface="メイリオ"/>
                <a:ea charset="-128" panose="020B0604030504040204" pitchFamily="50" typeface="メイリオ"/>
              </a:rPr>
              <a:t>1</a:t>
            </a:r>
            <a:r>
              <a:rPr altLang="en-US" dirty="0" kumimoji="0" lang="ja-JP" sz="2000" u="sng">
                <a:latin charset="-128" panose="020B0604030504040204" pitchFamily="50" typeface="メイリオ"/>
                <a:ea charset="-128" panose="020B0604030504040204" pitchFamily="50" typeface="メイリオ"/>
              </a:rPr>
              <a:t>日（水）</a:t>
            </a:r>
            <a:r>
              <a:rPr altLang="en-US" b="0" dirty="0" kumimoji="0" lang="ja-JP" sz="2000">
                <a:latin charset="-128" panose="020B0604030504040204" pitchFamily="50" typeface="メイリオ"/>
                <a:ea charset="-128" panose="020B0604030504040204" pitchFamily="50" typeface="メイリオ"/>
              </a:rPr>
              <a:t>以降に撮影したもの）</a:t>
            </a:r>
            <a:endParaRPr altLang="ja-JP" b="0" dirty="0" kumimoji="0" lang="en-US" sz="2000">
              <a:latin charset="-128" panose="020B0604030504040204" pitchFamily="50" typeface="メイリオ"/>
              <a:ea charset="-128" panose="020B0604030504040204" pitchFamily="50" typeface="メイリオ"/>
            </a:endParaRPr>
          </a:p>
        </p:txBody>
      </p:sp>
      <p:sp>
        <p:nvSpPr>
          <p:cNvPr id="6" name="正方形/長方形 5">
            <a:extLst>
              <a:ext uri="{FF2B5EF4-FFF2-40B4-BE49-F238E27FC236}">
                <a16:creationId xmlns:a16="http://schemas.microsoft.com/office/drawing/2014/main" id="{DBDF90A0-4C63-4B6D-94F9-6D4E35678656}"/>
              </a:ext>
            </a:extLst>
          </p:cNvPr>
          <p:cNvSpPr/>
          <p:nvPr/>
        </p:nvSpPr>
        <p:spPr>
          <a:xfrm>
            <a:off x="359265" y="1972842"/>
            <a:ext cx="8401326" cy="760959"/>
          </a:xfrm>
          <a:prstGeom prst="rect">
            <a:avLst/>
          </a:prstGeom>
          <a:ln w="19050">
            <a:noFill/>
          </a:ln>
        </p:spPr>
        <p:txBody>
          <a:bodyPr anchor="ctr" bIns="72000" lIns="72000" rIns="72000" tIns="72000" wrap="square">
            <a:spAutoFit/>
          </a:bodyPr>
          <a:lstStyle/>
          <a:p>
            <a:pPr>
              <a:spcAft>
                <a:spcPts val="0"/>
              </a:spcAft>
              <a:defRPr/>
            </a:pPr>
            <a:r>
              <a:rPr altLang="en-US" b="0" dirty="0" kumimoji="0" lang="ja-JP" sz="2000">
                <a:latin charset="-128" panose="020B0604030504040204" pitchFamily="50" typeface="メイリオ"/>
                <a:ea charset="-128" panose="020B0604030504040204" pitchFamily="50" typeface="メイリオ"/>
              </a:rPr>
              <a:t>○　</a:t>
            </a:r>
            <a:r>
              <a:rPr altLang="ja-JP" b="0" dirty="0" kumimoji="0" lang="en-US" sz="2000">
                <a:latin charset="-128" panose="020B0604030504040204" pitchFamily="50" typeface="メイリオ"/>
                <a:ea charset="-128" panose="020B0604030504040204" pitchFamily="50" typeface="メイリオ"/>
              </a:rPr>
              <a:t>『</a:t>
            </a:r>
            <a:r>
              <a:rPr altLang="en-US" b="0" dirty="0" kumimoji="0" lang="ja-JP" sz="2000">
                <a:latin charset="-128" panose="020B0604030504040204" pitchFamily="50" typeface="メイリオ"/>
                <a:ea charset="-128" panose="020B0604030504040204" pitchFamily="50" typeface="メイリオ"/>
              </a:rPr>
              <a:t>受験案内</a:t>
            </a:r>
            <a:r>
              <a:rPr altLang="ja-JP" b="0" dirty="0" kumimoji="0" lang="en-US" sz="2000">
                <a:latin charset="-128" panose="020B0604030504040204" pitchFamily="50" typeface="メイリオ"/>
                <a:ea charset="-128" panose="020B0604030504040204" pitchFamily="50" typeface="メイリオ"/>
              </a:rPr>
              <a:t>』</a:t>
            </a:r>
            <a:r>
              <a:rPr altLang="en-US" b="0" dirty="0" kumimoji="0" lang="ja-JP" sz="2000">
                <a:latin charset="-128" panose="020B0604030504040204" pitchFamily="50" typeface="メイリオ"/>
                <a:ea charset="-128" panose="020B0604030504040204" pitchFamily="50" typeface="メイリオ"/>
              </a:rPr>
              <a:t>は、</a:t>
            </a:r>
            <a:r>
              <a:rPr altLang="en-US" b="0" dirty="0" kern="0" lang="ja-JP" sz="2000">
                <a:latin charset="-128" panose="020B0604030504040204" pitchFamily="50" typeface="メイリオ"/>
                <a:ea charset="-128" panose="020B0604030504040204" pitchFamily="50" typeface="メイリオ"/>
              </a:rPr>
              <a:t>大学入試センターのウェブサイトからダウンロー　</a:t>
            </a:r>
            <a:endParaRPr altLang="ja-JP" b="0" dirty="0" kern="0" lang="en-US" sz="2000">
              <a:latin charset="-128" panose="020B0604030504040204" pitchFamily="50" typeface="メイリオ"/>
              <a:ea charset="-128" panose="020B0604030504040204" pitchFamily="50" typeface="メイリオ"/>
            </a:endParaRPr>
          </a:p>
          <a:p>
            <a:pPr>
              <a:spcBef>
                <a:spcPts val="0"/>
              </a:spcBef>
              <a:spcAft>
                <a:spcPts val="0"/>
              </a:spcAft>
              <a:defRPr/>
            </a:pPr>
            <a:r>
              <a:rPr altLang="ja-JP" b="0" dirty="0" kern="0" lang="en-US" sz="2000">
                <a:latin charset="-128" panose="020B0604030504040204" pitchFamily="50" typeface="メイリオ"/>
                <a:ea charset="-128" panose="020B0604030504040204" pitchFamily="50" typeface="メイリオ"/>
              </a:rPr>
              <a:t>    </a:t>
            </a:r>
            <a:r>
              <a:rPr altLang="en-US" b="0" dirty="0" kern="0" lang="ja-JP" sz="2000">
                <a:latin charset="-128" panose="020B0604030504040204" pitchFamily="50" typeface="メイリオ"/>
                <a:ea charset="-128" panose="020B0604030504040204" pitchFamily="50" typeface="メイリオ"/>
              </a:rPr>
              <a:t>ドして入手する形式。（</a:t>
            </a:r>
            <a:r>
              <a:rPr altLang="ja-JP" b="0" dirty="0" kern="0" lang="en-US" sz="2000">
                <a:latin charset="-128" panose="020B0604030504040204" pitchFamily="50" typeface="メイリオ"/>
                <a:ea charset="-128" panose="020B0604030504040204" pitchFamily="50" typeface="メイリオ"/>
              </a:rPr>
              <a:t>6</a:t>
            </a:r>
            <a:r>
              <a:rPr altLang="en-US" b="0" dirty="0" kern="0" lang="ja-JP" sz="2000">
                <a:latin charset="-128" panose="020B0604030504040204" pitchFamily="50" typeface="メイリオ"/>
                <a:ea charset="-128" panose="020B0604030504040204" pitchFamily="50" typeface="メイリオ"/>
              </a:rPr>
              <a:t>月</a:t>
            </a:r>
            <a:r>
              <a:rPr altLang="ja-JP" b="0" dirty="0" kern="0" lang="en-US" sz="2000">
                <a:latin charset="-128" panose="020B0604030504040204" pitchFamily="50" typeface="メイリオ"/>
                <a:ea charset="-128" panose="020B0604030504040204" pitchFamily="50" typeface="メイリオ"/>
              </a:rPr>
              <a:t>19</a:t>
            </a:r>
            <a:r>
              <a:rPr altLang="en-US" b="0" dirty="0" kern="0" lang="ja-JP" sz="2000">
                <a:latin charset="-128" panose="020B0604030504040204" pitchFamily="50" typeface="メイリオ"/>
                <a:ea charset="-128" panose="020B0604030504040204" pitchFamily="50" typeface="メイリオ"/>
              </a:rPr>
              <a:t>日にウェブサイト掲載済み）</a:t>
            </a:r>
            <a:endParaRPr altLang="ja-JP" b="0" dirty="0" kern="0" lang="en-US" sz="2000">
              <a:latin charset="-128" panose="020B0604030504040204" pitchFamily="50" typeface="メイリオ"/>
              <a:ea charset="-128" panose="020B0604030504040204" pitchFamily="50" typeface="メイリオ"/>
            </a:endParaRPr>
          </a:p>
        </p:txBody>
      </p:sp>
      <p:sp>
        <p:nvSpPr>
          <p:cNvPr id="9" name="正方形/長方形 8">
            <a:extLst>
              <a:ext uri="{FF2B5EF4-FFF2-40B4-BE49-F238E27FC236}">
                <a16:creationId xmlns:a16="http://schemas.microsoft.com/office/drawing/2014/main" id="{1DFD35BC-D3C7-4E94-885F-42DF600CAFB7}"/>
              </a:ext>
            </a:extLst>
          </p:cNvPr>
          <p:cNvSpPr/>
          <p:nvPr/>
        </p:nvSpPr>
        <p:spPr>
          <a:xfrm>
            <a:off x="732487" y="5207827"/>
            <a:ext cx="7849461" cy="1344952"/>
          </a:xfrm>
          <a:prstGeom prst="rect">
            <a:avLst/>
          </a:prstGeom>
          <a:solidFill>
            <a:srgbClr val="FFE1FF"/>
          </a:solidFill>
          <a:ln w="19050">
            <a:noFill/>
          </a:ln>
        </p:spPr>
        <p:txBody>
          <a:bodyPr anchor="ctr" anchorCtr="0" wrap="square">
            <a:noAutofit/>
          </a:bodyPr>
          <a:lstStyle/>
          <a:p>
            <a:pPr>
              <a:spcBef>
                <a:spcPts val="1800"/>
              </a:spcBef>
            </a:pPr>
            <a:r>
              <a:rPr altLang="en-US" b="0" dirty="0" kumimoji="0" lang="ja-JP" sz="2000">
                <a:latin charset="-128" panose="020B0604030504040204" pitchFamily="50" typeface="メイリオ"/>
                <a:ea charset="-128" panose="020B0604030504040204" pitchFamily="50" typeface="メイリオ"/>
              </a:rPr>
              <a:t>　　出願には、大学入学共通テストの</a:t>
            </a:r>
            <a:r>
              <a:rPr altLang="en-US" dirty="0" kumimoji="0" lang="ja-JP" sz="2000" u="sng">
                <a:solidFill>
                  <a:srgbClr val="FF0000"/>
                </a:solidFill>
                <a:latin charset="-128" panose="020B0604030504040204" pitchFamily="50" typeface="メイリオ"/>
                <a:ea charset="-128" panose="020B0604030504040204" pitchFamily="50" typeface="メイリオ"/>
              </a:rPr>
              <a:t>出願資格を有していること </a:t>
            </a:r>
            <a:r>
              <a:rPr altLang="ja-JP" dirty="0" kumimoji="0" lang="en-US" sz="2000" u="sng">
                <a:solidFill>
                  <a:srgbClr val="FF0000"/>
                </a:solidFill>
                <a:latin charset="-128" panose="020B0604030504040204" pitchFamily="50" typeface="メイリオ"/>
                <a:ea charset="-128" panose="020B0604030504040204" pitchFamily="50" typeface="メイリオ"/>
              </a:rPr>
              <a:t> </a:t>
            </a:r>
          </a:p>
          <a:p>
            <a:pPr>
              <a:spcBef>
                <a:spcPts val="0"/>
              </a:spcBef>
            </a:pPr>
            <a:r>
              <a:rPr altLang="ja-JP" dirty="0" kumimoji="0" lang="en-US" sz="2000">
                <a:solidFill>
                  <a:srgbClr val="FF0000"/>
                </a:solidFill>
                <a:latin charset="-128" panose="020B0604030504040204" pitchFamily="50" typeface="メイリオ"/>
                <a:ea charset="-128" panose="020B0604030504040204" pitchFamily="50" typeface="メイリオ"/>
              </a:rPr>
              <a:t>   </a:t>
            </a:r>
            <a:r>
              <a:rPr altLang="en-US" dirty="0" kumimoji="0" lang="ja-JP" sz="2000" u="sng">
                <a:solidFill>
                  <a:srgbClr val="FF0000"/>
                </a:solidFill>
                <a:latin charset="-128" panose="020B0604030504040204" pitchFamily="50" typeface="メイリオ"/>
                <a:ea charset="-128" panose="020B0604030504040204" pitchFamily="50" typeface="メイリオ"/>
              </a:rPr>
              <a:t>が必要</a:t>
            </a:r>
            <a:r>
              <a:rPr altLang="en-US" b="0" dirty="0" kumimoji="0" lang="ja-JP" sz="2000">
                <a:latin charset="-128" panose="020B0604030504040204" pitchFamily="50" typeface="メイリオ"/>
                <a:ea charset="-128" panose="020B0604030504040204" pitchFamily="50" typeface="メイリオ"/>
              </a:rPr>
              <a:t>だが、卒業証明書等の</a:t>
            </a:r>
            <a:r>
              <a:rPr altLang="en-US" dirty="0" kumimoji="0" lang="ja-JP" sz="2000" u="sng">
                <a:solidFill>
                  <a:srgbClr val="FF0000"/>
                </a:solidFill>
                <a:latin charset="-128" panose="020B0604030504040204" pitchFamily="50" typeface="メイリオ"/>
                <a:ea charset="-128" panose="020B0604030504040204" pitchFamily="50" typeface="メイリオ"/>
              </a:rPr>
              <a:t>出願資格証明書類は提出不要</a:t>
            </a:r>
            <a:endParaRPr altLang="ja-JP" dirty="0" kumimoji="0" lang="en-US" sz="2000" u="sng">
              <a:solidFill>
                <a:srgbClr val="FF0000"/>
              </a:solidFill>
              <a:latin charset="-128" panose="020B0604030504040204" pitchFamily="50" typeface="メイリオ"/>
              <a:ea charset="-128" panose="020B0604030504040204" pitchFamily="50" typeface="メイリオ"/>
            </a:endParaRPr>
          </a:p>
          <a:p>
            <a:pPr>
              <a:spcBef>
                <a:spcPts val="1200"/>
              </a:spcBef>
            </a:pPr>
            <a:r>
              <a:rPr altLang="en-US" b="0" dirty="0" kumimoji="0" lang="ja-JP" sz="2000">
                <a:latin charset="-128" panose="020B0604030504040204" pitchFamily="50" typeface="メイリオ"/>
                <a:ea charset="-128" panose="020B0604030504040204" pitchFamily="50" typeface="メイリオ"/>
              </a:rPr>
              <a:t>　　 ⇒　</a:t>
            </a:r>
            <a:r>
              <a:rPr altLang="en-US" dirty="0" kumimoji="0" lang="ja-JP" sz="2000" u="sng">
                <a:solidFill>
                  <a:srgbClr val="FF0000"/>
                </a:solidFill>
                <a:latin charset="-128" panose="020B0604030504040204" pitchFamily="50" typeface="メイリオ"/>
                <a:ea charset="-128" panose="020B0604030504040204" pitchFamily="50" typeface="メイリオ"/>
              </a:rPr>
              <a:t>高等学校における卒業見込証明書の発行は不要</a:t>
            </a:r>
          </a:p>
        </p:txBody>
      </p:sp>
      <p:grpSp>
        <p:nvGrpSpPr>
          <p:cNvPr id="35" name="グループ化 34">
            <a:extLst>
              <a:ext uri="{FF2B5EF4-FFF2-40B4-BE49-F238E27FC236}">
                <a16:creationId xmlns:a16="http://schemas.microsoft.com/office/drawing/2014/main" id="{C27E154D-D62B-407B-9C18-20CDC09E18DD}"/>
              </a:ext>
            </a:extLst>
          </p:cNvPr>
          <p:cNvGrpSpPr/>
          <p:nvPr/>
        </p:nvGrpSpPr>
        <p:grpSpPr>
          <a:xfrm>
            <a:off x="245576" y="989638"/>
            <a:ext cx="8652847" cy="709790"/>
            <a:chOff x="5833" y="309665"/>
            <a:chExt cx="6147703" cy="536556"/>
          </a:xfrm>
        </p:grpSpPr>
        <p:grpSp>
          <p:nvGrpSpPr>
            <p:cNvPr id="40" name="グループ化 39">
              <a:extLst>
                <a:ext uri="{FF2B5EF4-FFF2-40B4-BE49-F238E27FC236}">
                  <a16:creationId xmlns:a16="http://schemas.microsoft.com/office/drawing/2014/main" id="{53EFD666-B40B-421C-AC23-0B0E032FBF73}"/>
                </a:ext>
              </a:extLst>
            </p:cNvPr>
            <p:cNvGrpSpPr/>
            <p:nvPr/>
          </p:nvGrpSpPr>
          <p:grpSpPr>
            <a:xfrm>
              <a:off x="5255580" y="309665"/>
              <a:ext cx="897956" cy="531098"/>
              <a:chOff x="188661" y="-58641"/>
              <a:chExt cx="1419363" cy="533009"/>
            </a:xfrm>
          </p:grpSpPr>
          <p:sp>
            <p:nvSpPr>
              <p:cNvPr id="62" name="矢印: 山形 61">
                <a:extLst>
                  <a:ext uri="{FF2B5EF4-FFF2-40B4-BE49-F238E27FC236}">
                    <a16:creationId xmlns:a16="http://schemas.microsoft.com/office/drawing/2014/main" id="{C0A61DEB-2F5A-44B8-BC8D-1BA90E2804E3}"/>
                  </a:ext>
                </a:extLst>
              </p:cNvPr>
              <p:cNvSpPr/>
              <p:nvPr/>
            </p:nvSpPr>
            <p:spPr>
              <a:xfrm>
                <a:off x="188661" y="23"/>
                <a:ext cx="1419363" cy="474345"/>
              </a:xfrm>
              <a:prstGeom prst="chevron">
                <a:avLst>
                  <a:gd fmla="val 51649" name="adj"/>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anchor="ctr" anchorCtr="0" bIns="45720" compatLnSpc="1" forceAA="0" fromWordArt="0" lIns="91440" numCol="1" rIns="91440" rot="0" rtlCol="0" spcCol="0" spcFirstLastPara="0" tIns="45720" vert="horz" wrap="square">
                <a:prstTxWarp prst="textNoShape">
                  <a:avLst/>
                </a:prstTxWarp>
                <a:noAutofit/>
              </a:bodyPr>
              <a:lstStyle/>
              <a:p>
                <a:endParaRPr altLang="en-US" dirty="0" lang="ja-JP" sz="2000">
                  <a:latin charset="-128" panose="020F0600000000000000" pitchFamily="50" typeface="HG丸ｺﾞｼｯｸM-PRO"/>
                  <a:ea charset="-128" panose="020F0600000000000000" pitchFamily="50" typeface="HG丸ｺﾞｼｯｸM-PRO"/>
                </a:endParaRPr>
              </a:p>
            </p:txBody>
          </p:sp>
          <p:sp>
            <p:nvSpPr>
              <p:cNvPr id="63" name="テキスト ボックス 2">
                <a:extLst>
                  <a:ext uri="{FF2B5EF4-FFF2-40B4-BE49-F238E27FC236}">
                    <a16:creationId xmlns:a16="http://schemas.microsoft.com/office/drawing/2014/main" id="{D0830D67-5A43-4BE6-8190-C9AE46C632CF}"/>
                  </a:ext>
                </a:extLst>
              </p:cNvPr>
              <p:cNvSpPr txBox="1">
                <a:spLocks noChangeArrowheads="1"/>
              </p:cNvSpPr>
              <p:nvPr/>
            </p:nvSpPr>
            <p:spPr bwMode="auto">
              <a:xfrm>
                <a:off x="470984" y="-58641"/>
                <a:ext cx="971421" cy="480363"/>
              </a:xfrm>
              <a:prstGeom prst="rect">
                <a:avLst/>
              </a:prstGeom>
              <a:noFill/>
              <a:ln w="9525">
                <a:noFill/>
                <a:miter lim="800000"/>
                <a:headEnd/>
                <a:tailEnd/>
              </a:ln>
            </p:spPr>
            <p:txBody>
              <a:bodyPr anchor="t" anchorCtr="0" bIns="45720" lIns="91440" rIns="91440" rot="0" tIns="45720" vert="horz" wrap="square">
                <a:spAutoFit/>
              </a:bodyPr>
              <a:lstStyle/>
              <a:p>
                <a:pPr algn="just">
                  <a:spcAft>
                    <a:spcPts val="0"/>
                  </a:spcAft>
                </a:pPr>
                <a:r>
                  <a:rPr dirty="0" kern="100" lang="ja-JP" sz="2000">
                    <a:solidFill>
                      <a:srgbClr val="FFFFFF"/>
                    </a:solidFill>
                    <a:effectLst/>
                    <a:latin charset="-128" panose="020F0600000000000000" pitchFamily="50" typeface="HG丸ｺﾞｼｯｸM-PRO"/>
                    <a:ea charset="-128" panose="020F0600000000000000" pitchFamily="50" typeface="HG丸ｺﾞｼｯｸM-PRO"/>
                  </a:rPr>
                  <a:t>出願</a:t>
                </a:r>
                <a:endParaRPr dirty="0" kern="100" lang="ja-JP" sz="2000">
                  <a:effectLst/>
                  <a:latin charset="-128" panose="020F0600000000000000" pitchFamily="50" typeface="HG丸ｺﾞｼｯｸM-PRO"/>
                  <a:ea charset="-128" panose="020F0600000000000000" pitchFamily="50" typeface="HG丸ｺﾞｼｯｸM-PRO"/>
                </a:endParaRPr>
              </a:p>
              <a:p>
                <a:pPr algn="just">
                  <a:spcAft>
                    <a:spcPts val="0"/>
                  </a:spcAft>
                </a:pPr>
                <a:r>
                  <a:rPr dirty="0" kern="100" lang="ja-JP" sz="2000">
                    <a:solidFill>
                      <a:srgbClr val="FFFFFF"/>
                    </a:solidFill>
                    <a:effectLst/>
                    <a:latin charset="-128" panose="020F0600000000000000" pitchFamily="50" typeface="HG丸ｺﾞｼｯｸM-PRO"/>
                    <a:ea charset="-128" panose="020F0600000000000000" pitchFamily="50" typeface="HG丸ｺﾞｼｯｸM-PRO"/>
                  </a:rPr>
                  <a:t>完了</a:t>
                </a:r>
                <a:endParaRPr dirty="0" kern="100" lang="ja-JP" sz="2000">
                  <a:effectLst/>
                  <a:latin charset="-128" panose="020F0600000000000000" pitchFamily="50" typeface="HG丸ｺﾞｼｯｸM-PRO"/>
                  <a:ea charset="-128" panose="020F0600000000000000" pitchFamily="50" typeface="HG丸ｺﾞｼｯｸM-PRO"/>
                </a:endParaRPr>
              </a:p>
            </p:txBody>
          </p:sp>
        </p:grpSp>
        <p:grpSp>
          <p:nvGrpSpPr>
            <p:cNvPr id="41" name="グループ化 40">
              <a:extLst>
                <a:ext uri="{FF2B5EF4-FFF2-40B4-BE49-F238E27FC236}">
                  <a16:creationId xmlns:a16="http://schemas.microsoft.com/office/drawing/2014/main" id="{BBD70C78-DBDE-407F-BCC8-A77B8AD43590}"/>
                </a:ext>
              </a:extLst>
            </p:cNvPr>
            <p:cNvGrpSpPr/>
            <p:nvPr/>
          </p:nvGrpSpPr>
          <p:grpSpPr>
            <a:xfrm>
              <a:off x="5833" y="330613"/>
              <a:ext cx="5397626" cy="515608"/>
              <a:chOff x="5833" y="330613"/>
              <a:chExt cx="5397626" cy="515608"/>
            </a:xfrm>
          </p:grpSpPr>
          <p:grpSp>
            <p:nvGrpSpPr>
              <p:cNvPr id="42" name="グループ化 41">
                <a:extLst>
                  <a:ext uri="{FF2B5EF4-FFF2-40B4-BE49-F238E27FC236}">
                    <a16:creationId xmlns:a16="http://schemas.microsoft.com/office/drawing/2014/main" id="{AA98A71D-5759-4CB9-8CBC-BC7190E29734}"/>
                  </a:ext>
                </a:extLst>
              </p:cNvPr>
              <p:cNvGrpSpPr/>
              <p:nvPr/>
            </p:nvGrpSpPr>
            <p:grpSpPr>
              <a:xfrm>
                <a:off x="5833" y="371241"/>
                <a:ext cx="1051379" cy="474980"/>
                <a:chOff x="23155" y="9045"/>
                <a:chExt cx="831394" cy="475013"/>
              </a:xfrm>
            </p:grpSpPr>
            <p:sp>
              <p:nvSpPr>
                <p:cNvPr id="58" name="矢印: 五方向 57">
                  <a:extLst>
                    <a:ext uri="{FF2B5EF4-FFF2-40B4-BE49-F238E27FC236}">
                      <a16:creationId xmlns:a16="http://schemas.microsoft.com/office/drawing/2014/main" id="{19A38A8A-538F-465B-9567-2C74CB0DC88C}"/>
                    </a:ext>
                  </a:extLst>
                </p:cNvPr>
                <p:cNvSpPr/>
                <p:nvPr/>
              </p:nvSpPr>
              <p:spPr>
                <a:xfrm>
                  <a:off x="23155" y="9045"/>
                  <a:ext cx="831394" cy="475013"/>
                </a:xfrm>
                <a:prstGeom prst="homePlate">
                  <a:avLst/>
                </a:prstGeom>
                <a:solidFill>
                  <a:schemeClr val="accent4">
                    <a:lumMod val="20000"/>
                    <a:lumOff val="80000"/>
                  </a:schemeClr>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anchor="ctr" anchorCtr="0" bIns="45720" compatLnSpc="1" forceAA="0" fromWordArt="0" lIns="91440" numCol="1" rIns="91440" rot="0" rtlCol="0" spcCol="0" spcFirstLastPara="0" tIns="45720" vert="horz" wrap="square">
                  <a:prstTxWarp prst="textNoShape">
                    <a:avLst/>
                  </a:prstTxWarp>
                  <a:noAutofit/>
                </a:bodyPr>
                <a:lstStyle/>
                <a:p>
                  <a:endParaRPr altLang="en-US" lang="ja-JP" sz="2000">
                    <a:latin charset="-128" panose="020F0600000000000000" pitchFamily="50" typeface="HG丸ｺﾞｼｯｸM-PRO"/>
                    <a:ea charset="-128" panose="020F0600000000000000" pitchFamily="50" typeface="HG丸ｺﾞｼｯｸM-PRO"/>
                  </a:endParaRPr>
                </a:p>
              </p:txBody>
            </p:sp>
            <p:sp>
              <p:nvSpPr>
                <p:cNvPr id="61" name="テキスト ボックス 2">
                  <a:extLst>
                    <a:ext uri="{FF2B5EF4-FFF2-40B4-BE49-F238E27FC236}">
                      <a16:creationId xmlns:a16="http://schemas.microsoft.com/office/drawing/2014/main" id="{F68B6145-01E2-4E80-824C-E1EF6E4DE3B9}"/>
                    </a:ext>
                  </a:extLst>
                </p:cNvPr>
                <p:cNvSpPr txBox="1">
                  <a:spLocks noChangeArrowheads="1"/>
                </p:cNvSpPr>
                <p:nvPr/>
              </p:nvSpPr>
              <p:spPr bwMode="auto">
                <a:xfrm>
                  <a:off x="35439" y="98684"/>
                  <a:ext cx="683698" cy="310045"/>
                </a:xfrm>
                <a:prstGeom prst="rect">
                  <a:avLst/>
                </a:prstGeom>
                <a:noFill/>
                <a:ln w="9525">
                  <a:noFill/>
                  <a:miter lim="800000"/>
                  <a:headEnd/>
                  <a:tailEnd/>
                </a:ln>
              </p:spPr>
              <p:txBody>
                <a:bodyPr anchor="ctr" anchorCtr="0" bIns="45720" lIns="91440" rIns="91440" rot="0" tIns="45720" vert="horz" wrap="square">
                  <a:noAutofit/>
                </a:bodyPr>
                <a:lstStyle/>
                <a:p>
                  <a:pPr algn="l">
                    <a:lnSpc>
                      <a:spcPts val="1360"/>
                    </a:lnSpc>
                    <a:spcAft>
                      <a:spcPts val="0"/>
                    </a:spcAft>
                  </a:pPr>
                  <a:r>
                    <a:rPr b="1" dirty="0" kern="100" lang="ja-JP" sz="1800">
                      <a:solidFill>
                        <a:srgbClr val="8064A2"/>
                      </a:solidFill>
                      <a:effectLst/>
                      <a:latin charset="-128" panose="020B0604030504040204" pitchFamily="50" typeface="メイリオ"/>
                      <a:ea charset="-128" panose="020B0604030504040204" pitchFamily="50" typeface="メイリオ"/>
                    </a:rPr>
                    <a:t>事前準備</a:t>
                  </a:r>
                  <a:endParaRPr dirty="0" kern="100" lang="ja-JP" sz="1800">
                    <a:effectLst/>
                    <a:latin charset="-128" panose="020B0604030504040204" pitchFamily="50" typeface="メイリオ"/>
                    <a:ea charset="-128" panose="020B0604030504040204" pitchFamily="50" typeface="メイリオ"/>
                  </a:endParaRPr>
                </a:p>
              </p:txBody>
            </p:sp>
          </p:grpSp>
          <p:grpSp>
            <p:nvGrpSpPr>
              <p:cNvPr id="43" name="グループ化 42">
                <a:extLst>
                  <a:ext uri="{FF2B5EF4-FFF2-40B4-BE49-F238E27FC236}">
                    <a16:creationId xmlns:a16="http://schemas.microsoft.com/office/drawing/2014/main" id="{781ECF1D-148D-41DA-9986-3EE9933AE98F}"/>
                  </a:ext>
                </a:extLst>
              </p:cNvPr>
              <p:cNvGrpSpPr/>
              <p:nvPr/>
            </p:nvGrpSpPr>
            <p:grpSpPr>
              <a:xfrm>
                <a:off x="901336" y="353333"/>
                <a:ext cx="1213526" cy="488565"/>
                <a:chOff x="43713" y="-14806"/>
                <a:chExt cx="1145387" cy="489151"/>
              </a:xfrm>
            </p:grpSpPr>
            <p:sp>
              <p:nvSpPr>
                <p:cNvPr id="56" name="矢印: 山形 55">
                  <a:extLst>
                    <a:ext uri="{FF2B5EF4-FFF2-40B4-BE49-F238E27FC236}">
                      <a16:creationId xmlns:a16="http://schemas.microsoft.com/office/drawing/2014/main" id="{253EF124-AB27-4A98-A5F8-5DAACD1577B6}"/>
                    </a:ext>
                  </a:extLst>
                </p:cNvPr>
                <p:cNvSpPr/>
                <p:nvPr/>
              </p:nvSpPr>
              <p:spPr>
                <a:xfrm>
                  <a:off x="43713" y="0"/>
                  <a:ext cx="1145387" cy="474345"/>
                </a:xfrm>
                <a:prstGeom prst="chevron">
                  <a:avLst/>
                </a:prstGeom>
                <a:solidFill>
                  <a:schemeClr val="accent4">
                    <a:lumMod val="20000"/>
                    <a:lumOff val="80000"/>
                  </a:schemeClr>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anchor="ctr" anchorCtr="0" bIns="45720" compatLnSpc="1" forceAA="0" fromWordArt="0" lIns="91440" numCol="1" rIns="91440" rot="0" rtlCol="0" spcCol="0" spcFirstLastPara="0" tIns="45720" vert="horz" wrap="square">
                  <a:prstTxWarp prst="textNoShape">
                    <a:avLst/>
                  </a:prstTxWarp>
                  <a:noAutofit/>
                </a:bodyPr>
                <a:lstStyle/>
                <a:p>
                  <a:endParaRPr altLang="en-US" lang="ja-JP" sz="2000">
                    <a:latin charset="-128" panose="020F0600000000000000" pitchFamily="50" typeface="HG丸ｺﾞｼｯｸM-PRO"/>
                    <a:ea charset="-128" panose="020F0600000000000000" pitchFamily="50" typeface="HG丸ｺﾞｼｯｸM-PRO"/>
                  </a:endParaRPr>
                </a:p>
              </p:txBody>
            </p:sp>
            <p:sp>
              <p:nvSpPr>
                <p:cNvPr id="57" name="テキスト ボックス 2">
                  <a:extLst>
                    <a:ext uri="{FF2B5EF4-FFF2-40B4-BE49-F238E27FC236}">
                      <a16:creationId xmlns:a16="http://schemas.microsoft.com/office/drawing/2014/main" id="{32BE8A67-E815-4BE1-AA57-055CB35A6A9F}"/>
                    </a:ext>
                  </a:extLst>
                </p:cNvPr>
                <p:cNvSpPr txBox="1">
                  <a:spLocks noChangeArrowheads="1"/>
                </p:cNvSpPr>
                <p:nvPr/>
              </p:nvSpPr>
              <p:spPr bwMode="auto">
                <a:xfrm>
                  <a:off x="150091" y="-14806"/>
                  <a:ext cx="935175" cy="391775"/>
                </a:xfrm>
                <a:prstGeom prst="rect">
                  <a:avLst/>
                </a:prstGeom>
                <a:noFill/>
                <a:ln w="9525">
                  <a:noFill/>
                  <a:miter lim="800000"/>
                  <a:headEnd/>
                  <a:tailEnd/>
                </a:ln>
              </p:spPr>
              <p:txBody>
                <a:bodyPr anchor="t" anchorCtr="0" bIns="45720" lIns="91440" rIns="91440" rot="0" tIns="45720" vert="horz" wrap="square">
                  <a:noAutofit/>
                </a:bodyPr>
                <a:lstStyle/>
                <a:p>
                  <a:pPr algn="ctr">
                    <a:spcAft>
                      <a:spcPts val="0"/>
                    </a:spcAft>
                  </a:pPr>
                  <a:r>
                    <a:rPr b="1" dirty="0" kern="100" lang="ja-JP" sz="1600">
                      <a:solidFill>
                        <a:srgbClr val="8064A2"/>
                      </a:solidFill>
                      <a:effectLst/>
                      <a:latin charset="-128" panose="020F0600000000000000" pitchFamily="50" typeface="HG丸ｺﾞｼｯｸM-PRO"/>
                      <a:ea charset="-128" panose="020F0600000000000000" pitchFamily="50" typeface="HG丸ｺﾞｼｯｸM-PRO"/>
                    </a:rPr>
                    <a:t>出願サイト</a:t>
                  </a:r>
                  <a:endParaRPr altLang="ja-JP" b="1" dirty="0" kern="100" lang="en-US" sz="1600">
                    <a:solidFill>
                      <a:srgbClr val="8064A2"/>
                    </a:solidFill>
                    <a:effectLst/>
                    <a:latin charset="-128" panose="020F0600000000000000" pitchFamily="50" typeface="HG丸ｺﾞｼｯｸM-PRO"/>
                    <a:ea charset="-128" panose="020F0600000000000000" pitchFamily="50" typeface="HG丸ｺﾞｼｯｸM-PRO"/>
                  </a:endParaRPr>
                </a:p>
                <a:p>
                  <a:pPr algn="ctr">
                    <a:spcAft>
                      <a:spcPts val="0"/>
                    </a:spcAft>
                  </a:pPr>
                  <a:r>
                    <a:rPr b="1" dirty="0" kern="100" lang="ja-JP" sz="1600">
                      <a:solidFill>
                        <a:srgbClr val="8064A2"/>
                      </a:solidFill>
                      <a:effectLst/>
                      <a:latin charset="-128" panose="020F0600000000000000" pitchFamily="50" typeface="HG丸ｺﾞｼｯｸM-PRO"/>
                      <a:ea charset="-128" panose="020F0600000000000000" pitchFamily="50" typeface="HG丸ｺﾞｼｯｸM-PRO"/>
                    </a:rPr>
                    <a:t>にアクセス</a:t>
                  </a:r>
                  <a:endParaRPr dirty="0" kern="100" lang="ja-JP" sz="1600">
                    <a:effectLst/>
                    <a:latin charset="-128" panose="020F0600000000000000" pitchFamily="50" typeface="HG丸ｺﾞｼｯｸM-PRO"/>
                    <a:ea charset="-128" panose="020F0600000000000000" pitchFamily="50" typeface="HG丸ｺﾞｼｯｸM-PRO"/>
                  </a:endParaRPr>
                </a:p>
              </p:txBody>
            </p:sp>
          </p:grpSp>
          <p:grpSp>
            <p:nvGrpSpPr>
              <p:cNvPr id="44" name="グループ化 43">
                <a:extLst>
                  <a:ext uri="{FF2B5EF4-FFF2-40B4-BE49-F238E27FC236}">
                    <a16:creationId xmlns:a16="http://schemas.microsoft.com/office/drawing/2014/main" id="{21DE56F5-9A87-4C6C-A973-EF73F82E0C1E}"/>
                  </a:ext>
                </a:extLst>
              </p:cNvPr>
              <p:cNvGrpSpPr/>
              <p:nvPr/>
            </p:nvGrpSpPr>
            <p:grpSpPr>
              <a:xfrm>
                <a:off x="1971304" y="342007"/>
                <a:ext cx="1259840" cy="499485"/>
                <a:chOff x="0" y="-26164"/>
                <a:chExt cx="1280889" cy="500509"/>
              </a:xfrm>
            </p:grpSpPr>
            <p:sp>
              <p:nvSpPr>
                <p:cNvPr id="54" name="矢印: 山形 53">
                  <a:extLst>
                    <a:ext uri="{FF2B5EF4-FFF2-40B4-BE49-F238E27FC236}">
                      <a16:creationId xmlns:a16="http://schemas.microsoft.com/office/drawing/2014/main" id="{6CEBEC86-BA49-446C-BC26-FC712A7CB92A}"/>
                    </a:ext>
                  </a:extLst>
                </p:cNvPr>
                <p:cNvSpPr/>
                <p:nvPr/>
              </p:nvSpPr>
              <p:spPr>
                <a:xfrm>
                  <a:off x="0" y="0"/>
                  <a:ext cx="1280889" cy="474345"/>
                </a:xfrm>
                <a:prstGeom prst="chevron">
                  <a:avLst/>
                </a:prstGeom>
                <a:solidFill>
                  <a:schemeClr val="accent4">
                    <a:lumMod val="20000"/>
                    <a:lumOff val="80000"/>
                  </a:schemeClr>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anchor="ctr" anchorCtr="0" bIns="45720" compatLnSpc="1" forceAA="0" fromWordArt="0" lIns="91440" numCol="1" rIns="91440" rot="0" rtlCol="0" spcCol="0" spcFirstLastPara="0" tIns="45720" vert="horz" wrap="square">
                  <a:prstTxWarp prst="textNoShape">
                    <a:avLst/>
                  </a:prstTxWarp>
                  <a:noAutofit/>
                </a:bodyPr>
                <a:lstStyle/>
                <a:p>
                  <a:endParaRPr altLang="en-US" lang="ja-JP" sz="2000">
                    <a:latin charset="-128" panose="020F0600000000000000" pitchFamily="50" typeface="HG丸ｺﾞｼｯｸM-PRO"/>
                    <a:ea charset="-128" panose="020F0600000000000000" pitchFamily="50" typeface="HG丸ｺﾞｼｯｸM-PRO"/>
                  </a:endParaRPr>
                </a:p>
              </p:txBody>
            </p:sp>
            <p:sp>
              <p:nvSpPr>
                <p:cNvPr id="55" name="テキスト ボックス 2">
                  <a:extLst>
                    <a:ext uri="{FF2B5EF4-FFF2-40B4-BE49-F238E27FC236}">
                      <a16:creationId xmlns:a16="http://schemas.microsoft.com/office/drawing/2014/main" id="{E3FE3943-0788-41E6-A1E6-80C9F10924B0}"/>
                    </a:ext>
                  </a:extLst>
                </p:cNvPr>
                <p:cNvSpPr txBox="1">
                  <a:spLocks noChangeArrowheads="1"/>
                </p:cNvSpPr>
                <p:nvPr/>
              </p:nvSpPr>
              <p:spPr bwMode="auto">
                <a:xfrm>
                  <a:off x="160083" y="-26164"/>
                  <a:ext cx="1028374" cy="500347"/>
                </a:xfrm>
                <a:prstGeom prst="rect">
                  <a:avLst/>
                </a:prstGeom>
                <a:noFill/>
                <a:ln w="9525">
                  <a:noFill/>
                  <a:miter lim="800000"/>
                  <a:headEnd/>
                  <a:tailEnd/>
                </a:ln>
              </p:spPr>
              <p:txBody>
                <a:bodyPr anchor="ctr" anchorCtr="0" bIns="45720" lIns="91440" rIns="91440" rot="0" tIns="45720" vert="horz" wrap="square">
                  <a:noAutofit/>
                </a:bodyPr>
                <a:lstStyle/>
                <a:p>
                  <a:pPr>
                    <a:spcAft>
                      <a:spcPts val="0"/>
                    </a:spcAft>
                  </a:pPr>
                  <a:r>
                    <a:rPr b="1" dirty="0" kern="100" lang="ja-JP" sz="1800">
                      <a:solidFill>
                        <a:srgbClr val="8064A2"/>
                      </a:solidFill>
                      <a:effectLst/>
                      <a:latin charset="-128" panose="020F0600000000000000" pitchFamily="50" typeface="HG丸ｺﾞｼｯｸM-PRO"/>
                      <a:ea charset="-128" panose="020F0600000000000000" pitchFamily="50" typeface="HG丸ｺﾞｼｯｸM-PRO"/>
                    </a:rPr>
                    <a:t>マイページの作成</a:t>
                  </a:r>
                  <a:endParaRPr dirty="0" kern="100" lang="ja-JP" sz="1800">
                    <a:effectLst/>
                    <a:latin charset="-128" panose="020F0600000000000000" pitchFamily="50" typeface="HG丸ｺﾞｼｯｸM-PRO"/>
                    <a:ea charset="-128" panose="020F0600000000000000" pitchFamily="50" typeface="HG丸ｺﾞｼｯｸM-PRO"/>
                  </a:endParaRPr>
                </a:p>
              </p:txBody>
            </p:sp>
          </p:grpSp>
          <p:grpSp>
            <p:nvGrpSpPr>
              <p:cNvPr id="45" name="グループ化 44">
                <a:extLst>
                  <a:ext uri="{FF2B5EF4-FFF2-40B4-BE49-F238E27FC236}">
                    <a16:creationId xmlns:a16="http://schemas.microsoft.com/office/drawing/2014/main" id="{F6D6D2B7-EFCB-4FB8-82F9-7FDB10CF4D25}"/>
                  </a:ext>
                </a:extLst>
              </p:cNvPr>
              <p:cNvGrpSpPr/>
              <p:nvPr/>
            </p:nvGrpSpPr>
            <p:grpSpPr>
              <a:xfrm>
                <a:off x="3081647" y="335199"/>
                <a:ext cx="1259840" cy="506131"/>
                <a:chOff x="2446" y="-32999"/>
                <a:chExt cx="1080000" cy="507344"/>
              </a:xfrm>
            </p:grpSpPr>
            <p:sp>
              <p:nvSpPr>
                <p:cNvPr id="52" name="矢印: 山形 51">
                  <a:extLst>
                    <a:ext uri="{FF2B5EF4-FFF2-40B4-BE49-F238E27FC236}">
                      <a16:creationId xmlns:a16="http://schemas.microsoft.com/office/drawing/2014/main" id="{B23CDF35-B6F8-4864-8727-13002D367328}"/>
                    </a:ext>
                  </a:extLst>
                </p:cNvPr>
                <p:cNvSpPr/>
                <p:nvPr/>
              </p:nvSpPr>
              <p:spPr>
                <a:xfrm>
                  <a:off x="2446" y="0"/>
                  <a:ext cx="1080000" cy="474345"/>
                </a:xfrm>
                <a:prstGeom prst="chevron">
                  <a:avLst/>
                </a:prstGeom>
                <a:solidFill>
                  <a:schemeClr val="accent4">
                    <a:lumMod val="20000"/>
                    <a:lumOff val="80000"/>
                  </a:schemeClr>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anchor="ctr" anchorCtr="0" bIns="45720" compatLnSpc="1" forceAA="0" fromWordArt="0" lIns="91440" numCol="1" rIns="91440" rot="0" rtlCol="0" spcCol="0" spcFirstLastPara="0" tIns="45720" vert="horz" wrap="square">
                  <a:prstTxWarp prst="textNoShape">
                    <a:avLst/>
                  </a:prstTxWarp>
                  <a:noAutofit/>
                </a:bodyPr>
                <a:lstStyle/>
                <a:p>
                  <a:endParaRPr altLang="en-US" lang="ja-JP" sz="2000">
                    <a:latin charset="-128" panose="020F0600000000000000" pitchFamily="50" typeface="HG丸ｺﾞｼｯｸM-PRO"/>
                    <a:ea charset="-128" panose="020F0600000000000000" pitchFamily="50" typeface="HG丸ｺﾞｼｯｸM-PRO"/>
                  </a:endParaRPr>
                </a:p>
              </p:txBody>
            </p:sp>
            <p:sp>
              <p:nvSpPr>
                <p:cNvPr id="53" name="テキスト ボックス 2">
                  <a:extLst>
                    <a:ext uri="{FF2B5EF4-FFF2-40B4-BE49-F238E27FC236}">
                      <a16:creationId xmlns:a16="http://schemas.microsoft.com/office/drawing/2014/main" id="{AE9D32CC-4117-4BD2-BC0F-7B3F45612EF3}"/>
                    </a:ext>
                  </a:extLst>
                </p:cNvPr>
                <p:cNvSpPr txBox="1">
                  <a:spLocks noChangeArrowheads="1"/>
                </p:cNvSpPr>
                <p:nvPr/>
              </p:nvSpPr>
              <p:spPr bwMode="auto">
                <a:xfrm>
                  <a:off x="172014" y="-32999"/>
                  <a:ext cx="890681" cy="493911"/>
                </a:xfrm>
                <a:prstGeom prst="rect">
                  <a:avLst/>
                </a:prstGeom>
                <a:noFill/>
                <a:ln w="9525">
                  <a:noFill/>
                  <a:miter lim="800000"/>
                  <a:headEnd/>
                  <a:tailEnd/>
                </a:ln>
              </p:spPr>
              <p:txBody>
                <a:bodyPr anchor="t" anchorCtr="0" bIns="45720" lIns="91440" rIns="91440" rot="0" tIns="45720" vert="horz" wrap="square">
                  <a:noAutofit/>
                </a:bodyPr>
                <a:lstStyle/>
                <a:p>
                  <a:pPr algn="l">
                    <a:spcAft>
                      <a:spcPts val="0"/>
                    </a:spcAft>
                  </a:pPr>
                  <a:r>
                    <a:rPr b="1" dirty="0" kern="100" lang="ja-JP" sz="1800">
                      <a:solidFill>
                        <a:srgbClr val="8064A2"/>
                      </a:solidFill>
                      <a:effectLst/>
                      <a:latin charset="-128" panose="020F0600000000000000" pitchFamily="50" typeface="HG丸ｺﾞｼｯｸM-PRO"/>
                      <a:ea charset="-128" panose="020F0600000000000000" pitchFamily="50" typeface="HG丸ｺﾞｼｯｸM-PRO"/>
                    </a:rPr>
                    <a:t>出願内容</a:t>
                  </a:r>
                  <a:endParaRPr altLang="ja-JP" b="1" dirty="0" kern="100" lang="en-US" sz="1800">
                    <a:solidFill>
                      <a:srgbClr val="8064A2"/>
                    </a:solidFill>
                    <a:effectLst/>
                    <a:latin charset="-128" panose="020F0600000000000000" pitchFamily="50" typeface="HG丸ｺﾞｼｯｸM-PRO"/>
                    <a:ea charset="-128" panose="020F0600000000000000" pitchFamily="50" typeface="HG丸ｺﾞｼｯｸM-PRO"/>
                  </a:endParaRPr>
                </a:p>
                <a:p>
                  <a:pPr algn="l">
                    <a:spcAft>
                      <a:spcPts val="0"/>
                    </a:spcAft>
                  </a:pPr>
                  <a:r>
                    <a:rPr b="1" dirty="0" kern="100" lang="ja-JP" sz="1800">
                      <a:solidFill>
                        <a:srgbClr val="8064A2"/>
                      </a:solidFill>
                      <a:effectLst/>
                      <a:latin charset="-128" panose="020F0600000000000000" pitchFamily="50" typeface="HG丸ｺﾞｼｯｸM-PRO"/>
                      <a:ea charset="-128" panose="020F0600000000000000" pitchFamily="50" typeface="HG丸ｺﾞｼｯｸM-PRO"/>
                    </a:rPr>
                    <a:t>の登録</a:t>
                  </a:r>
                  <a:endParaRPr dirty="0" kern="100" lang="ja-JP" sz="1800">
                    <a:effectLst/>
                    <a:latin charset="-128" panose="020F0600000000000000" pitchFamily="50" typeface="HG丸ｺﾞｼｯｸM-PRO"/>
                    <a:ea charset="-128" panose="020F0600000000000000" pitchFamily="50" typeface="HG丸ｺﾞｼｯｸM-PRO"/>
                  </a:endParaRPr>
                </a:p>
              </p:txBody>
            </p:sp>
          </p:grpSp>
          <p:grpSp>
            <p:nvGrpSpPr>
              <p:cNvPr id="46" name="グループ化 45">
                <a:extLst>
                  <a:ext uri="{FF2B5EF4-FFF2-40B4-BE49-F238E27FC236}">
                    <a16:creationId xmlns:a16="http://schemas.microsoft.com/office/drawing/2014/main" id="{0BC81603-FD17-4F6F-ACFC-B732C9CA27D8}"/>
                  </a:ext>
                </a:extLst>
              </p:cNvPr>
              <p:cNvGrpSpPr/>
              <p:nvPr/>
            </p:nvGrpSpPr>
            <p:grpSpPr>
              <a:xfrm>
                <a:off x="4191989" y="330613"/>
                <a:ext cx="1211470" cy="510463"/>
                <a:chOff x="0" y="-37953"/>
                <a:chExt cx="1038534" cy="512298"/>
              </a:xfrm>
            </p:grpSpPr>
            <p:sp>
              <p:nvSpPr>
                <p:cNvPr id="50" name="矢印: 山形 49">
                  <a:extLst>
                    <a:ext uri="{FF2B5EF4-FFF2-40B4-BE49-F238E27FC236}">
                      <a16:creationId xmlns:a16="http://schemas.microsoft.com/office/drawing/2014/main" id="{E8156B22-7D4C-4030-8781-AFF0DF883F40}"/>
                    </a:ext>
                  </a:extLst>
                </p:cNvPr>
                <p:cNvSpPr/>
                <p:nvPr/>
              </p:nvSpPr>
              <p:spPr>
                <a:xfrm>
                  <a:off x="0" y="0"/>
                  <a:ext cx="1038534" cy="474345"/>
                </a:xfrm>
                <a:prstGeom prst="chevron">
                  <a:avLst/>
                </a:prstGeom>
                <a:solidFill>
                  <a:schemeClr val="accent4">
                    <a:lumMod val="20000"/>
                    <a:lumOff val="80000"/>
                  </a:schemeClr>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anchor="ctr" anchorCtr="0" bIns="45720" compatLnSpc="1" forceAA="0" fromWordArt="0" lIns="91440" numCol="1" rIns="91440" rot="0" rtlCol="0" spcCol="0" spcFirstLastPara="0" tIns="45720" vert="horz" wrap="square">
                  <a:prstTxWarp prst="textNoShape">
                    <a:avLst/>
                  </a:prstTxWarp>
                  <a:noAutofit/>
                </a:bodyPr>
                <a:lstStyle/>
                <a:p>
                  <a:endParaRPr altLang="en-US" lang="ja-JP" sz="2000">
                    <a:latin charset="-128" panose="020F0600000000000000" pitchFamily="50" typeface="HG丸ｺﾞｼｯｸM-PRO"/>
                    <a:ea charset="-128" panose="020F0600000000000000" pitchFamily="50" typeface="HG丸ｺﾞｼｯｸM-PRO"/>
                  </a:endParaRPr>
                </a:p>
              </p:txBody>
            </p:sp>
            <p:sp>
              <p:nvSpPr>
                <p:cNvPr id="51" name="テキスト ボックス 2">
                  <a:extLst>
                    <a:ext uri="{FF2B5EF4-FFF2-40B4-BE49-F238E27FC236}">
                      <a16:creationId xmlns:a16="http://schemas.microsoft.com/office/drawing/2014/main" id="{F334C16B-F354-459D-9442-C494A0C9D370}"/>
                    </a:ext>
                  </a:extLst>
                </p:cNvPr>
                <p:cNvSpPr txBox="1">
                  <a:spLocks noChangeArrowheads="1"/>
                </p:cNvSpPr>
                <p:nvPr/>
              </p:nvSpPr>
              <p:spPr bwMode="auto">
                <a:xfrm>
                  <a:off x="154503" y="-37953"/>
                  <a:ext cx="694983" cy="503704"/>
                </a:xfrm>
                <a:prstGeom prst="rect">
                  <a:avLst/>
                </a:prstGeom>
                <a:noFill/>
                <a:ln w="9525">
                  <a:noFill/>
                  <a:miter lim="800000"/>
                  <a:headEnd/>
                  <a:tailEnd/>
                </a:ln>
              </p:spPr>
              <p:txBody>
                <a:bodyPr anchor="t" anchorCtr="0" bIns="45720" lIns="91440" rIns="91440" rot="0" tIns="45720" vert="horz" wrap="square">
                  <a:noAutofit/>
                </a:bodyPr>
                <a:lstStyle/>
                <a:p>
                  <a:pPr algn="l">
                    <a:spcAft>
                      <a:spcPts val="0"/>
                    </a:spcAft>
                  </a:pPr>
                  <a:r>
                    <a:rPr b="1" dirty="0" kern="100" lang="ja-JP" sz="1800">
                      <a:solidFill>
                        <a:srgbClr val="8064A2"/>
                      </a:solidFill>
                      <a:effectLst/>
                      <a:latin charset="-128" panose="020F0600000000000000" pitchFamily="50" typeface="HG丸ｺﾞｼｯｸM-PRO"/>
                      <a:ea charset="-128" panose="020F0600000000000000" pitchFamily="50" typeface="HG丸ｺﾞｼｯｸM-PRO"/>
                    </a:rPr>
                    <a:t>検定料等</a:t>
                  </a:r>
                  <a:endParaRPr altLang="ja-JP" b="1" dirty="0" kern="100" lang="en-US" sz="1800">
                    <a:solidFill>
                      <a:srgbClr val="8064A2"/>
                    </a:solidFill>
                    <a:effectLst/>
                    <a:latin charset="-128" panose="020F0600000000000000" pitchFamily="50" typeface="HG丸ｺﾞｼｯｸM-PRO"/>
                    <a:ea charset="-128" panose="020F0600000000000000" pitchFamily="50" typeface="HG丸ｺﾞｼｯｸM-PRO"/>
                  </a:endParaRPr>
                </a:p>
                <a:p>
                  <a:pPr algn="l">
                    <a:spcAft>
                      <a:spcPts val="0"/>
                    </a:spcAft>
                  </a:pPr>
                  <a:r>
                    <a:rPr b="1" dirty="0" kern="100" lang="ja-JP" sz="1800">
                      <a:solidFill>
                        <a:srgbClr val="8064A2"/>
                      </a:solidFill>
                      <a:effectLst/>
                      <a:latin charset="-128" panose="020F0600000000000000" pitchFamily="50" typeface="HG丸ｺﾞｼｯｸM-PRO"/>
                      <a:ea charset="-128" panose="020F0600000000000000" pitchFamily="50" typeface="HG丸ｺﾞｼｯｸM-PRO"/>
                    </a:rPr>
                    <a:t>の支払い</a:t>
                  </a:r>
                  <a:endParaRPr dirty="0" kern="100" lang="ja-JP" sz="1800">
                    <a:effectLst/>
                    <a:latin charset="-128" panose="020F0600000000000000" pitchFamily="50" typeface="HG丸ｺﾞｼｯｸM-PRO"/>
                    <a:ea charset="-128" panose="020F0600000000000000" pitchFamily="50" typeface="HG丸ｺﾞｼｯｸM-PRO"/>
                  </a:endParaRPr>
                </a:p>
              </p:txBody>
            </p:sp>
          </p:grpSp>
        </p:grpSp>
      </p:grpSp>
      <p:sp>
        <p:nvSpPr>
          <p:cNvPr id="74" name="矢印: 山形 73">
            <a:extLst>
              <a:ext uri="{FF2B5EF4-FFF2-40B4-BE49-F238E27FC236}">
                <a16:creationId xmlns:a16="http://schemas.microsoft.com/office/drawing/2014/main" id="{947E65C9-4676-44FA-9CED-171FDE450DE3}"/>
              </a:ext>
            </a:extLst>
          </p:cNvPr>
          <p:cNvSpPr/>
          <p:nvPr/>
        </p:nvSpPr>
        <p:spPr>
          <a:xfrm>
            <a:off x="1475656" y="1054079"/>
            <a:ext cx="7488832" cy="659383"/>
          </a:xfrm>
          <a:prstGeom prst="chevron">
            <a:avLst>
              <a:gd fmla="val 52311" name="adj"/>
            </a:avLst>
          </a:prstGeom>
          <a:solidFill>
            <a:schemeClr val="bg1">
              <a:lumMod val="50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algn="ctr"/>
            <a:endParaRPr altLang="en-US" dirty="0" kumimoji="1" lang="ja-JP">
              <a:solidFill>
                <a:schemeClr val="tx1"/>
              </a:solidFill>
              <a:latin charset="-128" panose="020B0604030504040204" pitchFamily="50" typeface="メイリオ"/>
              <a:ea charset="-128" panose="020B0604030504040204" pitchFamily="50" typeface="メイリオ"/>
            </a:endParaRPr>
          </a:p>
        </p:txBody>
      </p:sp>
      <p:grpSp>
        <p:nvGrpSpPr>
          <p:cNvPr id="88" name="グループ化 87">
            <a:extLst>
              <a:ext uri="{FF2B5EF4-FFF2-40B4-BE49-F238E27FC236}">
                <a16:creationId xmlns:a16="http://schemas.microsoft.com/office/drawing/2014/main" id="{001BF272-B855-4815-8EA4-4583D8F669DD}"/>
              </a:ext>
            </a:extLst>
          </p:cNvPr>
          <p:cNvGrpSpPr/>
          <p:nvPr/>
        </p:nvGrpSpPr>
        <p:grpSpPr>
          <a:xfrm>
            <a:off x="245576" y="771883"/>
            <a:ext cx="7311172" cy="252602"/>
            <a:chOff x="254637" y="779657"/>
            <a:chExt cx="7311172" cy="235971"/>
          </a:xfrm>
        </p:grpSpPr>
        <p:grpSp>
          <p:nvGrpSpPr>
            <p:cNvPr id="85" name="グループ化 84">
              <a:extLst>
                <a:ext uri="{FF2B5EF4-FFF2-40B4-BE49-F238E27FC236}">
                  <a16:creationId xmlns:a16="http://schemas.microsoft.com/office/drawing/2014/main" id="{7C85BDD3-E3F5-43EA-9198-6899AC50912D}"/>
                </a:ext>
              </a:extLst>
            </p:cNvPr>
            <p:cNvGrpSpPr/>
            <p:nvPr/>
          </p:nvGrpSpPr>
          <p:grpSpPr>
            <a:xfrm>
              <a:off x="1207961" y="779657"/>
              <a:ext cx="6357848" cy="235971"/>
              <a:chOff x="947910" y="374661"/>
              <a:chExt cx="6357848" cy="235971"/>
            </a:xfrm>
          </p:grpSpPr>
          <p:sp>
            <p:nvSpPr>
              <p:cNvPr id="81" name="平行四辺形 80">
                <a:extLst>
                  <a:ext uri="{FF2B5EF4-FFF2-40B4-BE49-F238E27FC236}">
                    <a16:creationId xmlns:a16="http://schemas.microsoft.com/office/drawing/2014/main" id="{DEEEB9C0-9C55-4E08-92D4-160A293A9E2C}"/>
                  </a:ext>
                </a:extLst>
              </p:cNvPr>
              <p:cNvSpPr/>
              <p:nvPr/>
            </p:nvSpPr>
            <p:spPr>
              <a:xfrm flipH="1">
                <a:off x="947910" y="377658"/>
                <a:ext cx="1674359" cy="229306"/>
              </a:xfrm>
              <a:prstGeom prst="parallelogram">
                <a:avLst>
                  <a:gd fmla="val 102636" name="adj"/>
                </a:avLst>
              </a:prstGeom>
              <a:solidFill>
                <a:srgbClr val="8064A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bIns="36000" rtlCol="0" tIns="0"/>
              <a:lstStyle/>
              <a:p>
                <a:pPr algn="ctr"/>
                <a:r>
                  <a:rPr altLang="ja-JP" dirty="0" kumimoji="1" lang="en-US" sz="1800">
                    <a:latin charset="-128" panose="020F0600000000000000" pitchFamily="50" typeface="HG丸ｺﾞｼｯｸM-PRO"/>
                    <a:ea charset="-128" panose="020F0600000000000000" pitchFamily="50" typeface="HG丸ｺﾞｼｯｸM-PRO"/>
                  </a:rPr>
                  <a:t>STEP2</a:t>
                </a:r>
                <a:endParaRPr altLang="en-US" dirty="0" kumimoji="1" lang="ja-JP" sz="1800">
                  <a:latin charset="-128" panose="020F0600000000000000" pitchFamily="50" typeface="HG丸ｺﾞｼｯｸM-PRO"/>
                  <a:ea charset="-128" panose="020F0600000000000000" pitchFamily="50" typeface="HG丸ｺﾞｼｯｸM-PRO"/>
                </a:endParaRPr>
              </a:p>
            </p:txBody>
          </p:sp>
          <p:sp>
            <p:nvSpPr>
              <p:cNvPr id="82" name="平行四辺形 81">
                <a:extLst>
                  <a:ext uri="{FF2B5EF4-FFF2-40B4-BE49-F238E27FC236}">
                    <a16:creationId xmlns:a16="http://schemas.microsoft.com/office/drawing/2014/main" id="{E8A5A6F6-003E-4DB5-B0A2-FC167D94173B}"/>
                  </a:ext>
                </a:extLst>
              </p:cNvPr>
              <p:cNvSpPr/>
              <p:nvPr/>
            </p:nvSpPr>
            <p:spPr>
              <a:xfrm flipH="1">
                <a:off x="2427884" y="374661"/>
                <a:ext cx="1773215" cy="229306"/>
              </a:xfrm>
              <a:prstGeom prst="parallelogram">
                <a:avLst>
                  <a:gd fmla="val 102636" name="adj"/>
                </a:avLst>
              </a:prstGeom>
              <a:solidFill>
                <a:srgbClr val="8064A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bIns="36000" rtlCol="0" tIns="0"/>
              <a:lstStyle/>
              <a:p>
                <a:pPr algn="ctr"/>
                <a:r>
                  <a:rPr altLang="ja-JP" dirty="0" kumimoji="1" lang="en-US" sz="1800">
                    <a:latin charset="-128" panose="020F0600000000000000" pitchFamily="50" typeface="HG丸ｺﾞｼｯｸM-PRO"/>
                    <a:ea charset="-128" panose="020F0600000000000000" pitchFamily="50" typeface="HG丸ｺﾞｼｯｸM-PRO"/>
                  </a:rPr>
                  <a:t>STEP</a:t>
                </a:r>
                <a:r>
                  <a:rPr altLang="en-US" dirty="0" kumimoji="1" lang="ja-JP" sz="1800">
                    <a:latin charset="-128" panose="020F0600000000000000" pitchFamily="50" typeface="HG丸ｺﾞｼｯｸM-PRO"/>
                    <a:ea charset="-128" panose="020F0600000000000000" pitchFamily="50" typeface="HG丸ｺﾞｼｯｸM-PRO"/>
                  </a:rPr>
                  <a:t>３</a:t>
                </a:r>
              </a:p>
            </p:txBody>
          </p:sp>
          <p:sp>
            <p:nvSpPr>
              <p:cNvPr id="83" name="平行四辺形 82">
                <a:extLst>
                  <a:ext uri="{FF2B5EF4-FFF2-40B4-BE49-F238E27FC236}">
                    <a16:creationId xmlns:a16="http://schemas.microsoft.com/office/drawing/2014/main" id="{B6B4C3ED-9DC1-4D0A-8E7E-DB51F6174E63}"/>
                  </a:ext>
                </a:extLst>
              </p:cNvPr>
              <p:cNvSpPr/>
              <p:nvPr/>
            </p:nvSpPr>
            <p:spPr>
              <a:xfrm flipH="1">
                <a:off x="4006714" y="379092"/>
                <a:ext cx="1773213" cy="229306"/>
              </a:xfrm>
              <a:prstGeom prst="parallelogram">
                <a:avLst>
                  <a:gd fmla="val 102636" name="adj"/>
                </a:avLst>
              </a:prstGeom>
              <a:solidFill>
                <a:srgbClr val="8064A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bIns="36000" rtlCol="0" tIns="0"/>
              <a:lstStyle/>
              <a:p>
                <a:pPr algn="ctr"/>
                <a:r>
                  <a:rPr altLang="ja-JP" dirty="0" kumimoji="1" lang="en-US" sz="1800">
                    <a:latin charset="-128" panose="020F0600000000000000" pitchFamily="50" typeface="HG丸ｺﾞｼｯｸM-PRO"/>
                    <a:ea charset="-128" panose="020F0600000000000000" pitchFamily="50" typeface="HG丸ｺﾞｼｯｸM-PRO"/>
                  </a:rPr>
                  <a:t>STEP</a:t>
                </a:r>
                <a:r>
                  <a:rPr altLang="en-US" dirty="0" lang="ja-JP" sz="1800">
                    <a:latin charset="-128" panose="020F0600000000000000" pitchFamily="50" typeface="HG丸ｺﾞｼｯｸM-PRO"/>
                    <a:ea charset="-128" panose="020F0600000000000000" pitchFamily="50" typeface="HG丸ｺﾞｼｯｸM-PRO"/>
                  </a:rPr>
                  <a:t>４</a:t>
                </a:r>
                <a:endParaRPr altLang="en-US" dirty="0" kumimoji="1" lang="ja-JP" sz="1800">
                  <a:latin charset="-128" panose="020F0600000000000000" pitchFamily="50" typeface="HG丸ｺﾞｼｯｸM-PRO"/>
                  <a:ea charset="-128" panose="020F0600000000000000" pitchFamily="50" typeface="HG丸ｺﾞｼｯｸM-PRO"/>
                </a:endParaRPr>
              </a:p>
            </p:txBody>
          </p:sp>
          <p:sp>
            <p:nvSpPr>
              <p:cNvPr id="84" name="平行四辺形 83">
                <a:extLst>
                  <a:ext uri="{FF2B5EF4-FFF2-40B4-BE49-F238E27FC236}">
                    <a16:creationId xmlns:a16="http://schemas.microsoft.com/office/drawing/2014/main" id="{C9831AB6-17B0-4393-8AD4-E2FD6F06975B}"/>
                  </a:ext>
                </a:extLst>
              </p:cNvPr>
              <p:cNvSpPr/>
              <p:nvPr/>
            </p:nvSpPr>
            <p:spPr>
              <a:xfrm flipH="1">
                <a:off x="5600622" y="381326"/>
                <a:ext cx="1705136" cy="229306"/>
              </a:xfrm>
              <a:prstGeom prst="parallelogram">
                <a:avLst>
                  <a:gd fmla="val 102636" name="adj"/>
                </a:avLst>
              </a:prstGeom>
              <a:solidFill>
                <a:srgbClr val="8064A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bIns="36000" rtlCol="0" tIns="0"/>
              <a:lstStyle/>
              <a:p>
                <a:pPr algn="ctr"/>
                <a:r>
                  <a:rPr altLang="ja-JP" dirty="0" kumimoji="1" lang="en-US" sz="1800">
                    <a:latin charset="-128" panose="020F0600000000000000" pitchFamily="50" typeface="HG丸ｺﾞｼｯｸM-PRO"/>
                    <a:ea charset="-128" panose="020F0600000000000000" pitchFamily="50" typeface="HG丸ｺﾞｼｯｸM-PRO"/>
                  </a:rPr>
                  <a:t>STEP</a:t>
                </a:r>
                <a:r>
                  <a:rPr altLang="en-US" dirty="0" kumimoji="1" lang="ja-JP" sz="1800">
                    <a:latin charset="-128" panose="020F0600000000000000" pitchFamily="50" typeface="HG丸ｺﾞｼｯｸM-PRO"/>
                    <a:ea charset="-128" panose="020F0600000000000000" pitchFamily="50" typeface="HG丸ｺﾞｼｯｸM-PRO"/>
                  </a:rPr>
                  <a:t>５</a:t>
                </a:r>
              </a:p>
            </p:txBody>
          </p:sp>
        </p:grpSp>
        <p:sp>
          <p:nvSpPr>
            <p:cNvPr id="86" name="平行四辺形 58">
              <a:extLst>
                <a:ext uri="{FF2B5EF4-FFF2-40B4-BE49-F238E27FC236}">
                  <a16:creationId xmlns:a16="http://schemas.microsoft.com/office/drawing/2014/main" id="{36D2747F-2399-4893-84F2-4E21DB836F3B}"/>
                </a:ext>
              </a:extLst>
            </p:cNvPr>
            <p:cNvSpPr/>
            <p:nvPr/>
          </p:nvSpPr>
          <p:spPr>
            <a:xfrm>
              <a:off x="254637" y="786322"/>
              <a:ext cx="1084214" cy="207401"/>
            </a:xfrm>
            <a:custGeom>
              <a:avLst/>
              <a:gdLst>
                <a:gd fmla="*/ 0 w 2078150" name="connsiteX0"/>
                <a:gd fmla="*/ 518693 h 518693" name="connsiteY0"/>
                <a:gd fmla="*/ 129673 w 2078150" name="connsiteX1"/>
                <a:gd fmla="*/ 0 h 518693" name="connsiteY1"/>
                <a:gd fmla="*/ 2078150 w 2078150" name="connsiteX2"/>
                <a:gd fmla="*/ 0 h 518693" name="connsiteY2"/>
                <a:gd fmla="*/ 1948477 w 2078150" name="connsiteX3"/>
                <a:gd fmla="*/ 518693 h 518693" name="connsiteY3"/>
                <a:gd fmla="*/ 0 w 2078150" name="connsiteX4"/>
                <a:gd fmla="*/ 518693 h 518693" name="connsiteY4"/>
                <a:gd fmla="*/ 251327 w 2329477" name="connsiteX0"/>
                <a:gd fmla="*/ 541553 h 541553" name="connsiteY0"/>
                <a:gd fmla="*/ 0 w 2329477" name="connsiteX1"/>
                <a:gd fmla="*/ 0 h 541553" name="connsiteY1"/>
                <a:gd fmla="*/ 2329477 w 2329477" name="connsiteX2"/>
                <a:gd fmla="*/ 22860 h 541553" name="connsiteY2"/>
                <a:gd fmla="*/ 2199804 w 2329477" name="connsiteX3"/>
                <a:gd fmla="*/ 541553 h 541553" name="connsiteY3"/>
                <a:gd fmla="*/ 251327 w 2329477" name="connsiteX4"/>
                <a:gd fmla="*/ 541553 h 541553" name="connsiteY4"/>
                <a:gd fmla="*/ 251327 w 2199804" name="connsiteX0"/>
                <a:gd fmla="*/ 541553 h 541553" name="connsiteY0"/>
                <a:gd fmla="*/ 0 w 2199804" name="connsiteX1"/>
                <a:gd fmla="*/ 0 h 541553" name="connsiteY1"/>
                <a:gd fmla="*/ 1544617 w 2199804" name="connsiteX2"/>
                <a:gd fmla="*/ 121920 h 541553" name="connsiteY2"/>
                <a:gd fmla="*/ 2199804 w 2199804" name="connsiteX3"/>
                <a:gd fmla="*/ 541553 h 541553" name="connsiteY3"/>
                <a:gd fmla="*/ 251327 w 2199804" name="connsiteX4"/>
                <a:gd fmla="*/ 541553 h 541553" name="connsiteY4"/>
                <a:gd fmla="*/ 22727 w 1971204" name="connsiteX0"/>
                <a:gd fmla="*/ 457733 h 457733" name="connsiteY0"/>
                <a:gd fmla="*/ 0 w 1971204" name="connsiteX1"/>
                <a:gd fmla="*/ 0 h 457733" name="connsiteY1"/>
                <a:gd fmla="*/ 1316017 w 1971204" name="connsiteX2"/>
                <a:gd fmla="*/ 38100 h 457733" name="connsiteY2"/>
                <a:gd fmla="*/ 1971204 w 1971204" name="connsiteX3"/>
                <a:gd fmla="*/ 457733 h 457733" name="connsiteY3"/>
                <a:gd fmla="*/ 22727 w 1971204" name="connsiteX4"/>
                <a:gd fmla="*/ 457733 h 457733" name="connsiteY4"/>
                <a:gd fmla="*/ 0 w 1948477" name="connsiteX0"/>
                <a:gd fmla="*/ 419633 h 419633" name="connsiteY0"/>
                <a:gd fmla="*/ 30613 w 1948477" name="connsiteX1"/>
                <a:gd fmla="*/ 0 h 419633" name="connsiteY1"/>
                <a:gd fmla="*/ 1293290 w 1948477" name="connsiteX2"/>
                <a:gd fmla="*/ 0 h 419633" name="connsiteY2"/>
                <a:gd fmla="*/ 1948477 w 1948477" name="connsiteX3"/>
                <a:gd fmla="*/ 419633 h 419633" name="connsiteY3"/>
                <a:gd fmla="*/ 0 w 1948477" name="connsiteX4"/>
                <a:gd fmla="*/ 419633 h 419633" name="connsiteY4"/>
                <a:gd fmla="*/ 0 w 1948477" name="connsiteX0"/>
                <a:gd fmla="*/ 419633 h 419633" name="connsiteY0"/>
                <a:gd fmla="*/ 133 w 1948477" name="connsiteX1"/>
                <a:gd fmla="*/ 15240 h 419633" name="connsiteY1"/>
                <a:gd fmla="*/ 1293290 w 1948477" name="connsiteX2"/>
                <a:gd fmla="*/ 0 h 419633" name="connsiteY2"/>
                <a:gd fmla="*/ 1948477 w 1948477" name="connsiteX3"/>
                <a:gd fmla="*/ 419633 h 419633" name="connsiteY3"/>
                <a:gd fmla="*/ 0 w 1948477" name="connsiteX4"/>
                <a:gd fmla="*/ 419633 h 419633" name="connsiteY4"/>
                <a:gd fmla="*/ 0 w 1948477" name="connsiteX0"/>
                <a:gd fmla="*/ 404393 h 404393" name="connsiteY0"/>
                <a:gd fmla="*/ 133 w 1948477" name="connsiteX1"/>
                <a:gd fmla="*/ 0 h 404393" name="connsiteY1"/>
                <a:gd fmla="*/ 1293290 w 1948477" name="connsiteX2"/>
                <a:gd fmla="*/ 15240 h 404393" name="connsiteY2"/>
                <a:gd fmla="*/ 1948477 w 1948477" name="connsiteX3"/>
                <a:gd fmla="*/ 404393 h 404393" name="connsiteY3"/>
                <a:gd fmla="*/ 0 w 1948477" name="connsiteX4"/>
                <a:gd fmla="*/ 404393 h 404393" name="connsiteY4"/>
                <a:gd fmla="*/ 0 w 1948477" name="connsiteX0"/>
                <a:gd fmla="*/ 412013 h 412013" name="connsiteY0"/>
                <a:gd fmla="*/ 133 w 1948477" name="connsiteX1"/>
                <a:gd fmla="*/ 7620 h 412013" name="connsiteY1"/>
                <a:gd fmla="*/ 1293290 w 1948477" name="connsiteX2"/>
                <a:gd fmla="*/ 0 h 412013" name="connsiteY2"/>
                <a:gd fmla="*/ 1948477 w 1948477" name="connsiteX3"/>
                <a:gd fmla="*/ 412013 h 412013" name="connsiteY3"/>
                <a:gd fmla="*/ 0 w 1948477" name="connsiteX4"/>
                <a:gd fmla="*/ 412013 h 412013" name="connsiteY4"/>
                <a:gd fmla="*/ 0 w 1948477" name="connsiteX0"/>
                <a:gd fmla="*/ 412013 h 412013" name="connsiteY0"/>
                <a:gd fmla="*/ 133 w 1948477" name="connsiteX1"/>
                <a:gd fmla="*/ 7620 h 412013" name="connsiteY1"/>
                <a:gd fmla="*/ 1293290 w 1948477" name="connsiteX2"/>
                <a:gd fmla="*/ 0 h 412013" name="connsiteY2"/>
                <a:gd fmla="*/ 1948477 w 1948477" name="connsiteX3"/>
                <a:gd fmla="*/ 412013 h 412013" name="connsiteY3"/>
                <a:gd fmla="*/ 0 w 1948477" name="connsiteX4"/>
                <a:gd fmla="*/ 412013 h 412013" name="connsiteY4"/>
                <a:gd fmla="*/ 0 w 1948477" name="connsiteX0"/>
                <a:gd fmla="*/ 412013 h 412013" name="connsiteY0"/>
                <a:gd fmla="*/ 133 w 1948477" name="connsiteX1"/>
                <a:gd fmla="*/ 7620 h 412013" name="connsiteY1"/>
                <a:gd fmla="*/ 1403621 w 1948477" name="connsiteX2"/>
                <a:gd fmla="*/ 0 h 412013" name="connsiteY2"/>
                <a:gd fmla="*/ 1948477 w 1948477" name="connsiteX3"/>
                <a:gd fmla="*/ 412013 h 412013" name="connsiteY3"/>
                <a:gd fmla="*/ 0 w 1948477" name="connsiteX4"/>
                <a:gd fmla="*/ 412013 h 412013" name="connsiteY4"/>
                <a:gd fmla="*/ 0 w 1948477" name="connsiteX0"/>
                <a:gd fmla="*/ 412013 h 412013" name="connsiteY0"/>
                <a:gd fmla="*/ 133 w 1948477" name="connsiteX1"/>
                <a:gd fmla="*/ 7620 h 412013" name="connsiteY1"/>
                <a:gd fmla="*/ 1491906 w 1948477" name="connsiteX2"/>
                <a:gd fmla="*/ 0 h 412013" name="connsiteY2"/>
                <a:gd fmla="*/ 1948477 w 1948477" name="connsiteX3"/>
                <a:gd fmla="*/ 412013 h 412013" name="connsiteY3"/>
                <a:gd fmla="*/ 0 w 1948477" name="connsiteX4"/>
                <a:gd fmla="*/ 412013 h 412013" name="connsiteY4"/>
                <a:gd fmla="*/ 0 w 1948477" name="connsiteX0"/>
                <a:gd fmla="*/ 412013 h 412013" name="connsiteY0"/>
                <a:gd fmla="*/ 133 w 1948477" name="connsiteX1"/>
                <a:gd fmla="*/ 7620 h 412013" name="connsiteY1"/>
                <a:gd fmla="*/ 1551817 w 1948477" name="connsiteX2"/>
                <a:gd fmla="*/ 0 h 412013" name="connsiteY2"/>
                <a:gd fmla="*/ 1948477 w 1948477" name="connsiteX3"/>
                <a:gd fmla="*/ 412013 h 412013" name="connsiteY3"/>
                <a:gd fmla="*/ 0 w 1948477" name="connsiteX4"/>
                <a:gd fmla="*/ 412013 h 412013" name="connsiteY4"/>
              </a:gdLst>
              <a:ahLst/>
              <a:cxnLst>
                <a:cxn ang="0">
                  <a:pos x="connsiteX0" y="connsiteY0"/>
                </a:cxn>
                <a:cxn ang="0">
                  <a:pos x="connsiteX1" y="connsiteY1"/>
                </a:cxn>
                <a:cxn ang="0">
                  <a:pos x="connsiteX2" y="connsiteY2"/>
                </a:cxn>
                <a:cxn ang="0">
                  <a:pos x="connsiteX3" y="connsiteY3"/>
                </a:cxn>
                <a:cxn ang="0">
                  <a:pos x="connsiteX4" y="connsiteY4"/>
                </a:cxn>
              </a:cxnLst>
              <a:rect b="b" l="l" r="r" t="t"/>
              <a:pathLst>
                <a:path h="412013" w="1948477">
                  <a:moveTo>
                    <a:pt x="0" y="412013"/>
                  </a:moveTo>
                  <a:cubicBezTo>
                    <a:pt x="44" y="277215"/>
                    <a:pt x="89" y="142418"/>
                    <a:pt x="133" y="7620"/>
                  </a:cubicBezTo>
                  <a:lnTo>
                    <a:pt x="1551817" y="0"/>
                  </a:lnTo>
                  <a:lnTo>
                    <a:pt x="1948477" y="412013"/>
                  </a:lnTo>
                  <a:lnTo>
                    <a:pt x="0" y="412013"/>
                  </a:lnTo>
                  <a:close/>
                </a:path>
              </a:pathLst>
            </a:custGeom>
            <a:solidFill>
              <a:srgbClr val="8064A2"/>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anchor="ctr" bIns="36000" lIns="72000" rIns="108000" rtlCol="0" tIns="0"/>
            <a:lstStyle/>
            <a:p>
              <a:r>
                <a:rPr altLang="ja-JP" dirty="0" kumimoji="1" lang="en-US" sz="1800">
                  <a:latin charset="-128" panose="020F0600000000000000" pitchFamily="50" typeface="HG丸ｺﾞｼｯｸM-PRO"/>
                  <a:ea charset="-128" panose="020F0600000000000000" pitchFamily="50" typeface="HG丸ｺﾞｼｯｸM-PRO"/>
                </a:rPr>
                <a:t>STEP1</a:t>
              </a:r>
              <a:endParaRPr altLang="en-US" dirty="0" kumimoji="1" lang="ja-JP" sz="1800">
                <a:latin charset="-128" panose="020F0600000000000000" pitchFamily="50" typeface="HG丸ｺﾞｼｯｸM-PRO"/>
                <a:ea charset="-128" panose="020F0600000000000000" pitchFamily="50" typeface="HG丸ｺﾞｼｯｸM-PRO"/>
              </a:endParaRPr>
            </a:p>
          </p:txBody>
        </p:sp>
      </p:grpSp>
      <p:sp>
        <p:nvSpPr>
          <p:cNvPr id="90" name="平行四辺形 89">
            <a:extLst>
              <a:ext uri="{FF2B5EF4-FFF2-40B4-BE49-F238E27FC236}">
                <a16:creationId xmlns:a16="http://schemas.microsoft.com/office/drawing/2014/main" id="{C4B55A29-A3BA-436E-A1D2-76B95EC0A43B}"/>
              </a:ext>
            </a:extLst>
          </p:cNvPr>
          <p:cNvSpPr/>
          <p:nvPr/>
        </p:nvSpPr>
        <p:spPr>
          <a:xfrm flipH="1">
            <a:off x="1183821" y="764704"/>
            <a:ext cx="6450734" cy="318952"/>
          </a:xfrm>
          <a:prstGeom prst="parallelogram">
            <a:avLst>
              <a:gd fmla="val 102636" name="adj"/>
            </a:avLst>
          </a:prstGeom>
          <a:solidFill>
            <a:schemeClr val="bg1">
              <a:lumMod val="50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bIns="36000" rtlCol="0" tIns="0"/>
          <a:lstStyle/>
          <a:p>
            <a:pPr algn="ctr"/>
            <a:endParaRPr altLang="en-US" dirty="0" kumimoji="1" lang="ja-JP" sz="1800">
              <a:latin charset="-128" panose="020B0604030504040204" pitchFamily="50" typeface="メイリオ"/>
              <a:ea charset="-128" panose="020B0604030504040204" pitchFamily="50" typeface="メイリオ"/>
            </a:endParaRPr>
          </a:p>
        </p:txBody>
      </p:sp>
    </p:spTree>
    <p:extLst>
      <p:ext uri="{BB962C8B-B14F-4D97-AF65-F5344CB8AC3E}">
        <p14:creationId xmlns:p14="http://schemas.microsoft.com/office/powerpoint/2010/main" val="3404963284"/>
      </p:ext>
    </p:extLst>
  </p:cSld>
  <p:clrMapOvr>
    <a:masterClrMapping/>
  </p:clrMapOvr>
  <mc:AlternateContent xmlns:mc="http://schemas.openxmlformats.org/markup-compatibility/2006" xmlns:p14="http://schemas.microsoft.com/office/powerpoint/2010/main">
    <mc:Choice Requires="p14">
      <p:transition p14:dur="250">
        <p:fade/>
      </p:transition>
    </mc:Choice>
    <mc:Fallback>
      <p:transition>
        <p:fade/>
      </p:transition>
    </mc:Fallback>
  </mc:AlternateContent>
</p:sld>
</file>

<file path=ppt/slides/slide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3" name="スライド番号プレースホルダー 2">
            <a:extLst>
              <a:ext uri="{FF2B5EF4-FFF2-40B4-BE49-F238E27FC236}">
                <a16:creationId xmlns:a16="http://schemas.microsoft.com/office/drawing/2014/main" id="{1DC6BBF4-FEBE-4A71-9CD2-5AD9EDA6E8A3}"/>
              </a:ext>
            </a:extLst>
          </p:cNvPr>
          <p:cNvSpPr>
            <a:spLocks noGrp="1"/>
          </p:cNvSpPr>
          <p:nvPr>
            <p:ph idx="12" sz="quarter" type="sldNum"/>
          </p:nvPr>
        </p:nvSpPr>
        <p:spPr>
          <a:xfrm>
            <a:off x="7010399" y="6523191"/>
            <a:ext cx="2133601" cy="366253"/>
          </a:xfrm>
        </p:spPr>
        <p:txBody>
          <a:bodyPr/>
          <a:lstStyle/>
          <a:p>
            <a:fld id="{F14AF66F-3B4F-4E8B-A9F2-F8EEB7F87A3A}" type="slidenum">
              <a:rPr altLang="en-US" lang="ja-JP" smtClean="0">
                <a:solidFill>
                  <a:prstClr val="black">
                    <a:tint val="75000"/>
                  </a:prstClr>
                </a:solidFill>
              </a:rPr>
              <a:pPr/>
              <a:t>6</a:t>
            </a:fld>
            <a:endParaRPr altLang="en-US" dirty="0" lang="ja-JP">
              <a:solidFill>
                <a:prstClr val="black">
                  <a:tint val="75000"/>
                </a:prstClr>
              </a:solidFill>
            </a:endParaRPr>
          </a:p>
        </p:txBody>
      </p:sp>
      <p:sp>
        <p:nvSpPr>
          <p:cNvPr id="7" name="正方形/長方形 6">
            <a:extLst>
              <a:ext uri="{FF2B5EF4-FFF2-40B4-BE49-F238E27FC236}">
                <a16:creationId xmlns:a16="http://schemas.microsoft.com/office/drawing/2014/main" id="{BB16B472-0AC1-4ECA-87E1-36F77E29A265}"/>
              </a:ext>
            </a:extLst>
          </p:cNvPr>
          <p:cNvSpPr/>
          <p:nvPr/>
        </p:nvSpPr>
        <p:spPr>
          <a:xfrm>
            <a:off x="518953" y="4941168"/>
            <a:ext cx="8106094" cy="1286845"/>
          </a:xfrm>
          <a:prstGeom prst="rect">
            <a:avLst/>
          </a:prstGeom>
          <a:solidFill>
            <a:srgbClr val="FFE1FF"/>
          </a:solidFill>
          <a:ln w="19050">
            <a:noFill/>
          </a:ln>
        </p:spPr>
        <p:style>
          <a:lnRef idx="1">
            <a:schemeClr val="accent3"/>
          </a:lnRef>
          <a:fillRef idx="2">
            <a:schemeClr val="accent3"/>
          </a:fillRef>
          <a:effectRef idx="1">
            <a:schemeClr val="accent3"/>
          </a:effectRef>
          <a:fontRef idx="minor">
            <a:schemeClr val="dk1"/>
          </a:fontRef>
        </p:style>
        <p:txBody>
          <a:bodyPr bIns="180000" lIns="180000" rIns="180000" tIns="180000" wrap="square">
            <a:spAutoFit/>
          </a:bodyPr>
          <a:lstStyle/>
          <a:p>
            <a:pPr>
              <a:spcBef>
                <a:spcPts val="0"/>
              </a:spcBef>
            </a:pPr>
            <a:r>
              <a:rPr altLang="en-US" dirty="0" lang="ja-JP" sz="2000">
                <a:solidFill>
                  <a:schemeClr val="tx1"/>
                </a:solidFill>
              </a:rPr>
              <a:t>　</a:t>
            </a:r>
            <a:r>
              <a:rPr altLang="en-US" dirty="0" lang="ja-JP" sz="2000" u="sng">
                <a:solidFill>
                  <a:schemeClr val="tx1"/>
                </a:solidFill>
                <a:latin charset="-128" panose="020B0604030504040204" pitchFamily="50" typeface="メイリオ"/>
                <a:ea charset="-128" panose="020B0604030504040204" pitchFamily="50" typeface="メイリオ"/>
              </a:rPr>
              <a:t>各高等学校におかれては、インターネット環境がない生徒に対し、校内のパソコンやタブレット等を利用して出願ができるよう配慮をお願いします。</a:t>
            </a:r>
            <a:endParaRPr altLang="ja-JP" dirty="0" lang="ja-JP" sz="1200" u="sng">
              <a:solidFill>
                <a:schemeClr val="tx1"/>
              </a:solidFill>
              <a:latin charset="-128" panose="020B0604030504040204" pitchFamily="50" typeface="メイリオ"/>
              <a:ea charset="-128" panose="020B0604030504040204" pitchFamily="50" typeface="メイリオ"/>
            </a:endParaRPr>
          </a:p>
        </p:txBody>
      </p:sp>
      <p:sp>
        <p:nvSpPr>
          <p:cNvPr id="2" name="正方形/長方形 1">
            <a:extLst>
              <a:ext uri="{FF2B5EF4-FFF2-40B4-BE49-F238E27FC236}">
                <a16:creationId xmlns:a16="http://schemas.microsoft.com/office/drawing/2014/main" id="{F390CDA8-C426-44FC-B334-3A1E4C504BCE}"/>
              </a:ext>
            </a:extLst>
          </p:cNvPr>
          <p:cNvSpPr/>
          <p:nvPr/>
        </p:nvSpPr>
        <p:spPr>
          <a:xfrm>
            <a:off x="472108" y="1719543"/>
            <a:ext cx="8208912" cy="2739211"/>
          </a:xfrm>
          <a:prstGeom prst="rect">
            <a:avLst/>
          </a:prstGeom>
        </p:spPr>
        <p:txBody>
          <a:bodyPr wrap="square">
            <a:spAutoFit/>
          </a:bodyPr>
          <a:lstStyle/>
          <a:p>
            <a:r>
              <a:rPr altLang="en-US" b="0" dirty="0" kumimoji="0" lang="ja-JP" sz="2000">
                <a:latin charset="-128" panose="020B0604030504040204" pitchFamily="50" typeface="メイリオ"/>
                <a:ea charset="-128" panose="020B0604030504040204" pitchFamily="50" typeface="メイリオ"/>
              </a:rPr>
              <a:t>○　今年度から、インターネット環境を利用することができない志願</a:t>
            </a:r>
            <a:endParaRPr altLang="ja-JP" b="0" dirty="0" kumimoji="0" lang="en-US" sz="2000">
              <a:latin charset="-128" panose="020B0604030504040204" pitchFamily="50" typeface="メイリオ"/>
              <a:ea charset="-128" panose="020B0604030504040204" pitchFamily="50" typeface="メイリオ"/>
            </a:endParaRPr>
          </a:p>
          <a:p>
            <a:pPr>
              <a:spcBef>
                <a:spcPts val="0"/>
              </a:spcBef>
            </a:pPr>
            <a:r>
              <a:rPr altLang="en-US" b="0" dirty="0" kumimoji="0" lang="ja-JP" sz="2000">
                <a:latin charset="-128" panose="020B0604030504040204" pitchFamily="50" typeface="メイリオ"/>
                <a:ea charset="-128" panose="020B0604030504040204" pitchFamily="50" typeface="メイリオ"/>
              </a:rPr>
              <a:t>　者に対する</a:t>
            </a:r>
            <a:r>
              <a:rPr altLang="en-US" dirty="0" kumimoji="0" lang="ja-JP" sz="2000" u="sng">
                <a:latin charset="-128" panose="020B0604030504040204" pitchFamily="50" typeface="メイリオ"/>
                <a:ea charset="-128" panose="020B0604030504040204" pitchFamily="50" typeface="メイリオ"/>
              </a:rPr>
              <a:t>郵送による出願は行わない</a:t>
            </a:r>
            <a:r>
              <a:rPr altLang="en-US" b="0" dirty="0" kumimoji="0" lang="ja-JP" sz="2000">
                <a:latin charset="-128" panose="020B0604030504040204" pitchFamily="50" typeface="メイリオ"/>
                <a:ea charset="-128" panose="020B0604030504040204" pitchFamily="50" typeface="メイリオ"/>
              </a:rPr>
              <a:t>。</a:t>
            </a:r>
            <a:endParaRPr altLang="ja-JP" b="0" dirty="0" kumimoji="0" lang="en-US" sz="2000">
              <a:latin charset="-128" panose="020B0604030504040204" pitchFamily="50" typeface="メイリオ"/>
              <a:ea charset="-128" panose="020B0604030504040204" pitchFamily="50" typeface="メイリオ"/>
            </a:endParaRPr>
          </a:p>
          <a:p>
            <a:endParaRPr altLang="ja-JP" b="0" dirty="0" kumimoji="0" lang="en-US" sz="2000">
              <a:latin charset="-128" panose="020B0604030504040204" pitchFamily="50" typeface="メイリオ"/>
              <a:ea charset="-128" panose="020B0604030504040204" pitchFamily="50" typeface="メイリオ"/>
            </a:endParaRPr>
          </a:p>
          <a:p>
            <a:r>
              <a:rPr altLang="en-US" b="0" dirty="0" kumimoji="0" lang="ja-JP" sz="2000">
                <a:latin charset="-128" panose="020B0604030504040204" pitchFamily="50" typeface="メイリオ"/>
                <a:ea charset="-128" panose="020B0604030504040204" pitchFamily="50" typeface="メイリオ"/>
              </a:rPr>
              <a:t>○　なお、真にやむを得ない事由（注）により、</a:t>
            </a:r>
            <a:r>
              <a:rPr altLang="ja-JP" b="0" dirty="0" kumimoji="0" lang="en-US" sz="2000">
                <a:latin charset="-128" panose="020B0604030504040204" pitchFamily="50" typeface="メイリオ"/>
                <a:ea charset="-128" panose="020B0604030504040204" pitchFamily="50" typeface="メイリオ"/>
              </a:rPr>
              <a:t>Web</a:t>
            </a:r>
            <a:r>
              <a:rPr altLang="en-US" b="0" dirty="0" kumimoji="0" lang="ja-JP" sz="2000">
                <a:latin charset="-128" panose="020B0604030504040204" pitchFamily="50" typeface="メイリオ"/>
                <a:ea charset="-128" panose="020B0604030504040204" pitchFamily="50" typeface="メイリオ"/>
              </a:rPr>
              <a:t>出願ができない</a:t>
            </a:r>
            <a:endParaRPr altLang="ja-JP" b="0" dirty="0" kumimoji="0" lang="en-US" sz="2000">
              <a:latin charset="-128" panose="020B0604030504040204" pitchFamily="50" typeface="メイリオ"/>
              <a:ea charset="-128" panose="020B0604030504040204" pitchFamily="50" typeface="メイリオ"/>
            </a:endParaRPr>
          </a:p>
          <a:p>
            <a:pPr>
              <a:spcBef>
                <a:spcPts val="0"/>
              </a:spcBef>
            </a:pPr>
            <a:r>
              <a:rPr altLang="en-US" b="0" dirty="0" kumimoji="0" lang="ja-JP" sz="2000">
                <a:latin charset="-128" panose="020B0604030504040204" pitchFamily="50" typeface="メイリオ"/>
                <a:ea charset="-128" panose="020B0604030504040204" pitchFamily="50" typeface="メイリオ"/>
              </a:rPr>
              <a:t>　場合は、</a:t>
            </a:r>
            <a:r>
              <a:rPr altLang="en-US" dirty="0" kumimoji="0" lang="ja-JP" sz="2000" u="sng">
                <a:latin charset="-128" panose="020B0604030504040204" pitchFamily="50" typeface="メイリオ"/>
                <a:ea charset="-128" panose="020B0604030504040204" pitchFamily="50" typeface="メイリオ"/>
              </a:rPr>
              <a:t>令和</a:t>
            </a:r>
            <a:r>
              <a:rPr altLang="ja-JP" dirty="0" kumimoji="0" lang="en-US" sz="2000" u="sng">
                <a:latin charset="-128" panose="020B0604030504040204" pitchFamily="50" typeface="メイリオ"/>
                <a:ea charset="-128" panose="020B0604030504040204" pitchFamily="50" typeface="メイリオ"/>
              </a:rPr>
              <a:t>8</a:t>
            </a:r>
            <a:r>
              <a:rPr altLang="en-US" dirty="0" kumimoji="0" lang="ja-JP" sz="2000" u="sng">
                <a:latin charset="-128" panose="020B0604030504040204" pitchFamily="50" typeface="メイリオ"/>
                <a:ea charset="-128" panose="020B0604030504040204" pitchFamily="50" typeface="メイリオ"/>
              </a:rPr>
              <a:t>年</a:t>
            </a:r>
            <a:r>
              <a:rPr altLang="ja-JP" dirty="0" kumimoji="0" lang="en-US" sz="2000" u="sng">
                <a:latin charset="-128" panose="020B0604030504040204" pitchFamily="50" typeface="メイリオ"/>
                <a:ea charset="-128" panose="020B0604030504040204" pitchFamily="50" typeface="メイリオ"/>
              </a:rPr>
              <a:t>9</a:t>
            </a:r>
            <a:r>
              <a:rPr altLang="en-US" dirty="0" kumimoji="0" lang="ja-JP" sz="2000" u="sng">
                <a:latin charset="-128" panose="020B0604030504040204" pitchFamily="50" typeface="メイリオ"/>
                <a:ea charset="-128" panose="020B0604030504040204" pitchFamily="50" typeface="メイリオ"/>
              </a:rPr>
              <a:t>月</a:t>
            </a:r>
            <a:r>
              <a:rPr altLang="ja-JP" dirty="0" kumimoji="0" lang="en-US" sz="2000" u="sng">
                <a:latin charset="-128" panose="020B0604030504040204" pitchFamily="50" typeface="メイリオ"/>
                <a:ea charset="-128" panose="020B0604030504040204" pitchFamily="50" typeface="メイリオ"/>
              </a:rPr>
              <a:t>11</a:t>
            </a:r>
            <a:r>
              <a:rPr altLang="en-US" dirty="0" kumimoji="0" lang="ja-JP" sz="2000" u="sng">
                <a:latin charset="-128" panose="020B0604030504040204" pitchFamily="50" typeface="メイリオ"/>
                <a:ea charset="-128" panose="020B0604030504040204" pitchFamily="50" typeface="メイリオ"/>
              </a:rPr>
              <a:t>日（金）</a:t>
            </a:r>
            <a:r>
              <a:rPr altLang="en-US" b="0" dirty="0" kumimoji="0" lang="ja-JP" sz="2000">
                <a:latin charset="-128" panose="020B0604030504040204" pitchFamily="50" typeface="メイリオ"/>
                <a:ea charset="-128" panose="020B0604030504040204" pitchFamily="50" typeface="メイリオ"/>
              </a:rPr>
              <a:t>までに大学入試センター事業第１　</a:t>
            </a:r>
            <a:endParaRPr altLang="ja-JP" b="0" dirty="0" kumimoji="0" lang="en-US" sz="2000">
              <a:latin charset="-128" panose="020B0604030504040204" pitchFamily="50" typeface="メイリオ"/>
              <a:ea charset="-128" panose="020B0604030504040204" pitchFamily="50" typeface="メイリオ"/>
            </a:endParaRPr>
          </a:p>
          <a:p>
            <a:pPr>
              <a:spcBef>
                <a:spcPts val="0"/>
              </a:spcBef>
            </a:pPr>
            <a:r>
              <a:rPr altLang="en-US" b="0" dirty="0" kumimoji="0" lang="ja-JP" sz="2000">
                <a:latin charset="-128" panose="020B0604030504040204" pitchFamily="50" typeface="メイリオ"/>
                <a:ea charset="-128" panose="020B0604030504040204" pitchFamily="50" typeface="メイリオ"/>
              </a:rPr>
              <a:t>　課（</a:t>
            </a:r>
            <a:r>
              <a:rPr altLang="ja-JP" b="0" dirty="0" kumimoji="0" lang="en-US" sz="2000">
                <a:latin charset="-128" panose="020B0604030504040204" pitchFamily="50" typeface="メイリオ"/>
                <a:ea charset="-128" panose="020B0604030504040204" pitchFamily="50" typeface="メイリオ"/>
              </a:rPr>
              <a:t>03-3465-8600</a:t>
            </a:r>
            <a:r>
              <a:rPr altLang="en-US" b="0" dirty="0" kumimoji="0" lang="ja-JP" sz="2000">
                <a:latin charset="-128" panose="020B0604030504040204" pitchFamily="50" typeface="メイリオ"/>
                <a:ea charset="-128" panose="020B0604030504040204" pitchFamily="50" typeface="メイリオ"/>
              </a:rPr>
              <a:t>）に連絡。</a:t>
            </a:r>
            <a:endParaRPr altLang="ja-JP" b="0" dirty="0" kumimoji="0" lang="en-US" sz="2000">
              <a:latin charset="-128" panose="020B0604030504040204" pitchFamily="50" typeface="メイリオ"/>
              <a:ea charset="-128" panose="020B0604030504040204" pitchFamily="50" typeface="メイリオ"/>
            </a:endParaRPr>
          </a:p>
          <a:p>
            <a:pPr>
              <a:spcBef>
                <a:spcPts val="1200"/>
              </a:spcBef>
            </a:pPr>
            <a:r>
              <a:rPr altLang="en-US" b="0" dirty="0" kumimoji="0" lang="ja-JP" sz="1800">
                <a:latin charset="-128" panose="020B0604030504040204" pitchFamily="50" typeface="メイリオ"/>
                <a:ea charset="-128" panose="020B0604030504040204" pitchFamily="50" typeface="メイリオ"/>
              </a:rPr>
              <a:t> </a:t>
            </a:r>
            <a:r>
              <a:rPr altLang="en-US" b="0" dirty="0" kumimoji="0" lang="ja-JP" sz="1600">
                <a:latin charset="-128" panose="020B0604030504040204" pitchFamily="50" typeface="メイリオ"/>
                <a:ea charset="-128" panose="020B0604030504040204" pitchFamily="50" typeface="メイリオ"/>
              </a:rPr>
              <a:t>（注）「パソコンやスマートフォンを持っていない」や「自宅にインターネット環境が</a:t>
            </a:r>
            <a:endParaRPr altLang="ja-JP" b="0" dirty="0" kumimoji="0" lang="en-US" sz="1600">
              <a:latin charset="-128" panose="020B0604030504040204" pitchFamily="50" typeface="メイリオ"/>
              <a:ea charset="-128" panose="020B0604030504040204" pitchFamily="50" typeface="メイリオ"/>
            </a:endParaRPr>
          </a:p>
          <a:p>
            <a:pPr>
              <a:spcBef>
                <a:spcPts val="0"/>
              </a:spcBef>
            </a:pPr>
            <a:r>
              <a:rPr altLang="ja-JP" b="0" dirty="0" kumimoji="0" lang="en-US" sz="1600">
                <a:latin charset="-128" panose="020B0604030504040204" pitchFamily="50" typeface="メイリオ"/>
                <a:ea charset="-128" panose="020B0604030504040204" pitchFamily="50" typeface="メイリオ"/>
              </a:rPr>
              <a:t>       </a:t>
            </a:r>
            <a:r>
              <a:rPr altLang="en-US" b="0" dirty="0" kumimoji="0" lang="ja-JP" sz="1600">
                <a:latin charset="-128" panose="020B0604030504040204" pitchFamily="50" typeface="メイリオ"/>
                <a:ea charset="-128" panose="020B0604030504040204" pitchFamily="50" typeface="メイリオ"/>
              </a:rPr>
              <a:t>ない」などの理由だけでは該当しない。</a:t>
            </a:r>
            <a:endParaRPr altLang="ja-JP" b="0" dirty="0" kumimoji="0" lang="en-US" sz="1600">
              <a:latin charset="-128" panose="020B0604030504040204" pitchFamily="50" typeface="メイリオ"/>
              <a:ea charset="-128" panose="020B0604030504040204" pitchFamily="50" typeface="メイリオ"/>
            </a:endParaRPr>
          </a:p>
        </p:txBody>
      </p:sp>
      <p:sp>
        <p:nvSpPr>
          <p:cNvPr id="8" name="テキスト ボックス 7">
            <a:extLst>
              <a:ext uri="{FF2B5EF4-FFF2-40B4-BE49-F238E27FC236}">
                <a16:creationId xmlns:a16="http://schemas.microsoft.com/office/drawing/2014/main" id="{51215F38-C33F-4B10-A12A-03832DFFD654}"/>
              </a:ext>
            </a:extLst>
          </p:cNvPr>
          <p:cNvSpPr txBox="1"/>
          <p:nvPr/>
        </p:nvSpPr>
        <p:spPr>
          <a:xfrm>
            <a:off x="323528" y="960131"/>
            <a:ext cx="1416000" cy="523220"/>
          </a:xfrm>
          <a:prstGeom prst="rect">
            <a:avLst/>
          </a:prstGeom>
          <a:noFill/>
          <a:ln>
            <a:solidFill>
              <a:srgbClr val="FF0000"/>
            </a:solidFill>
          </a:ln>
        </p:spPr>
        <p:txBody>
          <a:bodyPr rtlCol="0" wrap="square">
            <a:spAutoFit/>
          </a:bodyPr>
          <a:lstStyle/>
          <a:p>
            <a:pPr algn="ctr"/>
            <a:r>
              <a:rPr altLang="en-US" b="1" dirty="0" kumimoji="1" lang="ja-JP" u="sng">
                <a:solidFill>
                  <a:srgbClr val="FF0000"/>
                </a:solidFill>
              </a:rPr>
              <a:t>変更点</a:t>
            </a:r>
          </a:p>
        </p:txBody>
      </p:sp>
    </p:spTree>
    <p:extLst>
      <p:ext uri="{BB962C8B-B14F-4D97-AF65-F5344CB8AC3E}">
        <p14:creationId xmlns:p14="http://schemas.microsoft.com/office/powerpoint/2010/main" val="2013110237"/>
      </p:ext>
    </p:extLst>
  </p:cSld>
  <p:clrMapOvr>
    <a:masterClrMapping/>
  </p:clrMapOvr>
  <mc:AlternateContent xmlns:mc="http://schemas.openxmlformats.org/markup-compatibility/2006" xmlns:p14="http://schemas.microsoft.com/office/powerpoint/2010/main">
    <mc:Choice Requires="p14">
      <p:transition p14:dur="250">
        <p:fade/>
      </p:transition>
    </mc:Choice>
    <mc:Fallback>
      <p:transition>
        <p:fade/>
      </p:transition>
    </mc:Fallback>
  </mc:AlternateContent>
</p:sld>
</file>

<file path=ppt/slides/slide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3" name="スライド番号プレースホルダー 2">
            <a:extLst>
              <a:ext uri="{FF2B5EF4-FFF2-40B4-BE49-F238E27FC236}">
                <a16:creationId xmlns:a16="http://schemas.microsoft.com/office/drawing/2014/main" id="{1DC6BBF4-FEBE-4A71-9CD2-5AD9EDA6E8A3}"/>
              </a:ext>
            </a:extLst>
          </p:cNvPr>
          <p:cNvSpPr>
            <a:spLocks noGrp="1"/>
          </p:cNvSpPr>
          <p:nvPr>
            <p:ph idx="12" sz="quarter" type="sldNum"/>
          </p:nvPr>
        </p:nvSpPr>
        <p:spPr>
          <a:xfrm>
            <a:off x="7010399" y="6523191"/>
            <a:ext cx="2133601" cy="366253"/>
          </a:xfrm>
        </p:spPr>
        <p:txBody>
          <a:bodyPr/>
          <a:lstStyle/>
          <a:p>
            <a:fld id="{F14AF66F-3B4F-4E8B-A9F2-F8EEB7F87A3A}" type="slidenum">
              <a:rPr altLang="en-US" lang="ja-JP" smtClean="0">
                <a:solidFill>
                  <a:prstClr val="black">
                    <a:tint val="75000"/>
                  </a:prstClr>
                </a:solidFill>
              </a:rPr>
              <a:pPr/>
              <a:t>7</a:t>
            </a:fld>
            <a:endParaRPr altLang="en-US" dirty="0" lang="ja-JP">
              <a:solidFill>
                <a:prstClr val="black">
                  <a:tint val="75000"/>
                </a:prstClr>
              </a:solidFill>
            </a:endParaRPr>
          </a:p>
        </p:txBody>
      </p:sp>
      <p:sp>
        <p:nvSpPr>
          <p:cNvPr id="10" name="正方形/長方形 9">
            <a:extLst>
              <a:ext uri="{FF2B5EF4-FFF2-40B4-BE49-F238E27FC236}">
                <a16:creationId xmlns:a16="http://schemas.microsoft.com/office/drawing/2014/main" id="{0A74113C-667C-4242-8869-DC2276C43963}"/>
              </a:ext>
            </a:extLst>
          </p:cNvPr>
          <p:cNvSpPr/>
          <p:nvPr/>
        </p:nvSpPr>
        <p:spPr>
          <a:xfrm>
            <a:off x="461966" y="3092804"/>
            <a:ext cx="8436457" cy="3069284"/>
          </a:xfrm>
          <a:prstGeom prst="rect">
            <a:avLst/>
          </a:prstGeom>
          <a:ln w="19050">
            <a:noFill/>
          </a:ln>
        </p:spPr>
        <p:txBody>
          <a:bodyPr anchor="ctr" bIns="72000" lIns="72000" rIns="72000" tIns="72000" wrap="square">
            <a:spAutoFit/>
          </a:bodyPr>
          <a:lstStyle/>
          <a:p>
            <a:pPr>
              <a:spcBef>
                <a:spcPts val="1200"/>
              </a:spcBef>
            </a:pPr>
            <a:r>
              <a:rPr altLang="en-US" b="0" dirty="0" kumimoji="0" lang="ja-JP" sz="2000">
                <a:latin charset="-128" panose="020B0604030504040204" pitchFamily="50" typeface="メイリオ"/>
                <a:ea charset="-128" panose="020B0604030504040204" pitchFamily="50" typeface="メイリオ"/>
              </a:rPr>
              <a:t>○　大学入試センターのウェブサイト上から共通テスト出願サイトにア　</a:t>
            </a:r>
            <a:endParaRPr altLang="ja-JP" b="0" dirty="0" kumimoji="0" lang="en-US" sz="2000">
              <a:latin charset="-128" panose="020B0604030504040204" pitchFamily="50" typeface="メイリオ"/>
              <a:ea charset="-128" panose="020B0604030504040204" pitchFamily="50" typeface="メイリオ"/>
            </a:endParaRPr>
          </a:p>
          <a:p>
            <a:pPr>
              <a:spcBef>
                <a:spcPts val="0"/>
              </a:spcBef>
            </a:pPr>
            <a:r>
              <a:rPr altLang="en-US" b="0" dirty="0" kumimoji="0" lang="ja-JP" sz="2000">
                <a:latin charset="-128" panose="020B0604030504040204" pitchFamily="50" typeface="メイリオ"/>
                <a:ea charset="-128" panose="020B0604030504040204" pitchFamily="50" typeface="メイリオ"/>
              </a:rPr>
              <a:t>　クセスし、志願者自身がアカウントを登録のうえ、マイページを作成。</a:t>
            </a:r>
            <a:endParaRPr altLang="ja-JP" b="0" dirty="0" kumimoji="0" lang="en-US" sz="2000">
              <a:latin charset="-128" panose="020B0604030504040204" pitchFamily="50" typeface="メイリオ"/>
              <a:ea charset="-128" panose="020B0604030504040204" pitchFamily="50" typeface="メイリオ"/>
            </a:endParaRPr>
          </a:p>
          <a:p>
            <a:pPr>
              <a:spcBef>
                <a:spcPts val="1200"/>
              </a:spcBef>
            </a:pPr>
            <a:r>
              <a:rPr altLang="en-US" b="0" dirty="0" kumimoji="0" lang="ja-JP" sz="2000">
                <a:latin charset="-128" panose="020B0604030504040204" pitchFamily="50" typeface="メイリオ"/>
                <a:ea charset="-128" panose="020B0604030504040204" pitchFamily="50" typeface="メイリオ"/>
              </a:rPr>
              <a:t>○　大学入学共通テストの</a:t>
            </a:r>
            <a:r>
              <a:rPr altLang="en-US" dirty="0" kumimoji="0" lang="ja-JP" sz="2000" u="sng">
                <a:solidFill>
                  <a:srgbClr val="FF0000"/>
                </a:solidFill>
                <a:latin charset="-128" panose="020B0604030504040204" pitchFamily="50" typeface="メイリオ"/>
                <a:ea charset="-128" panose="020B0604030504040204" pitchFamily="50" typeface="メイリオ"/>
              </a:rPr>
              <a:t>出願等に係る全ての手続き</a:t>
            </a:r>
            <a:r>
              <a:rPr altLang="en-US" b="0" dirty="0" kumimoji="0" lang="ja-JP" sz="2000">
                <a:latin charset="-128" panose="020B0604030504040204" pitchFamily="50" typeface="メイリオ"/>
                <a:ea charset="-128" panose="020B0604030504040204" pitchFamily="50" typeface="メイリオ"/>
              </a:rPr>
              <a:t>（出願内容の登録</a:t>
            </a:r>
            <a:endParaRPr altLang="ja-JP" b="0" dirty="0" kumimoji="0" lang="en-US" sz="2000">
              <a:latin charset="-128" panose="020B0604030504040204" pitchFamily="50" typeface="メイリオ"/>
              <a:ea charset="-128" panose="020B0604030504040204" pitchFamily="50" typeface="メイリオ"/>
            </a:endParaRPr>
          </a:p>
          <a:p>
            <a:pPr>
              <a:spcBef>
                <a:spcPts val="0"/>
              </a:spcBef>
            </a:pPr>
            <a:r>
              <a:rPr altLang="en-US" b="0" dirty="0" kumimoji="0" lang="ja-JP" sz="2000">
                <a:latin charset="-128" panose="020B0604030504040204" pitchFamily="50" typeface="メイリオ"/>
                <a:ea charset="-128" panose="020B0604030504040204" pitchFamily="50" typeface="メイリオ"/>
              </a:rPr>
              <a:t>　や訂正、受験票の取得、成績の閲覧等）</a:t>
            </a:r>
            <a:r>
              <a:rPr altLang="en-US" dirty="0" kumimoji="0" lang="ja-JP" sz="2000" u="sng">
                <a:solidFill>
                  <a:srgbClr val="FF0000"/>
                </a:solidFill>
                <a:latin charset="-128" panose="020B0604030504040204" pitchFamily="50" typeface="メイリオ"/>
                <a:ea charset="-128" panose="020B0604030504040204" pitchFamily="50" typeface="メイリオ"/>
              </a:rPr>
              <a:t>は、志願者がマイページ上で</a:t>
            </a:r>
            <a:endParaRPr altLang="ja-JP" dirty="0" kumimoji="0" lang="en-US" sz="2000" u="sng">
              <a:solidFill>
                <a:srgbClr val="FF0000"/>
              </a:solidFill>
              <a:latin charset="-128" panose="020B0604030504040204" pitchFamily="50" typeface="メイリオ"/>
              <a:ea charset="-128" panose="020B0604030504040204" pitchFamily="50" typeface="メイリオ"/>
            </a:endParaRPr>
          </a:p>
          <a:p>
            <a:pPr>
              <a:spcBef>
                <a:spcPts val="0"/>
              </a:spcBef>
            </a:pPr>
            <a:r>
              <a:rPr altLang="en-US" dirty="0" kumimoji="0" lang="ja-JP" sz="2000">
                <a:solidFill>
                  <a:srgbClr val="FF0000"/>
                </a:solidFill>
                <a:latin charset="-128" panose="020B0604030504040204" pitchFamily="50" typeface="メイリオ"/>
                <a:ea charset="-128" panose="020B0604030504040204" pitchFamily="50" typeface="メイリオ"/>
              </a:rPr>
              <a:t>　</a:t>
            </a:r>
            <a:r>
              <a:rPr altLang="en-US" dirty="0" kumimoji="0" lang="ja-JP" sz="2000" u="sng">
                <a:solidFill>
                  <a:srgbClr val="FF0000"/>
                </a:solidFill>
                <a:latin charset="-128" panose="020B0604030504040204" pitchFamily="50" typeface="メイリオ"/>
                <a:ea charset="-128" panose="020B0604030504040204" pitchFamily="50" typeface="メイリオ"/>
              </a:rPr>
              <a:t>行う</a:t>
            </a:r>
            <a:r>
              <a:rPr altLang="en-US" b="0" dirty="0" kumimoji="0" lang="ja-JP" sz="2000">
                <a:latin charset="-128" panose="020B0604030504040204" pitchFamily="50" typeface="メイリオ"/>
                <a:ea charset="-128" panose="020B0604030504040204" pitchFamily="50" typeface="メイリオ"/>
              </a:rPr>
              <a:t>。</a:t>
            </a:r>
            <a:endParaRPr altLang="ja-JP" b="0" dirty="0" kumimoji="0" lang="en-US" sz="2000">
              <a:latin charset="-128" panose="020B0604030504040204" pitchFamily="50" typeface="メイリオ"/>
              <a:ea charset="-128" panose="020B0604030504040204" pitchFamily="50" typeface="メイリオ"/>
            </a:endParaRPr>
          </a:p>
          <a:p>
            <a:pPr>
              <a:spcBef>
                <a:spcPts val="1200"/>
              </a:spcBef>
            </a:pPr>
            <a:r>
              <a:rPr altLang="en-US" b="0" dirty="0" kumimoji="0" lang="ja-JP" sz="2000">
                <a:latin charset="-128" panose="020B0604030504040204" pitchFamily="50" typeface="メイリオ"/>
                <a:ea charset="-128" panose="020B0604030504040204" pitchFamily="50" typeface="メイリオ"/>
              </a:rPr>
              <a:t>○　大学入試センターからのお知らせが、マイページや登録したメール　 　</a:t>
            </a:r>
            <a:endParaRPr altLang="ja-JP" b="0" dirty="0" kumimoji="0" lang="en-US" sz="2000">
              <a:latin charset="-128" panose="020B0604030504040204" pitchFamily="50" typeface="メイリオ"/>
              <a:ea charset="-128" panose="020B0604030504040204" pitchFamily="50" typeface="メイリオ"/>
            </a:endParaRPr>
          </a:p>
          <a:p>
            <a:pPr>
              <a:spcBef>
                <a:spcPts val="0"/>
              </a:spcBef>
            </a:pPr>
            <a:r>
              <a:rPr altLang="en-US" b="0" dirty="0" kumimoji="0" lang="ja-JP" sz="2000">
                <a:latin charset="-128" panose="020B0604030504040204" pitchFamily="50" typeface="メイリオ"/>
                <a:ea charset="-128" panose="020B0604030504040204" pitchFamily="50" typeface="メイリオ"/>
              </a:rPr>
              <a:t>　アドレス宛に通知される。</a:t>
            </a:r>
            <a:endParaRPr altLang="ja-JP" b="0" dirty="0" kumimoji="0" lang="en-US" sz="2000">
              <a:latin charset="-128" panose="020B0604030504040204" pitchFamily="50" typeface="メイリオ"/>
              <a:ea charset="-128" panose="020B0604030504040204" pitchFamily="50" typeface="メイリオ"/>
            </a:endParaRPr>
          </a:p>
          <a:p>
            <a:pPr>
              <a:spcBef>
                <a:spcPts val="1200"/>
              </a:spcBef>
            </a:pPr>
            <a:r>
              <a:rPr altLang="en-US" b="0" dirty="0" kumimoji="0" lang="ja-JP" sz="2000">
                <a:latin charset="-128" panose="020B0604030504040204" pitchFamily="50" typeface="メイリオ"/>
                <a:ea charset="-128" panose="020B0604030504040204" pitchFamily="50" typeface="メイリオ"/>
              </a:rPr>
              <a:t>○　マイページの利用期間は</a:t>
            </a:r>
            <a:r>
              <a:rPr altLang="en-US" dirty="0" kumimoji="0" lang="ja-JP" sz="2000" u="sng">
                <a:latin charset="-128" panose="020B0604030504040204" pitchFamily="50" typeface="メイリオ"/>
                <a:ea charset="-128" panose="020B0604030504040204" pitchFamily="50" typeface="メイリオ"/>
              </a:rPr>
              <a:t>令和</a:t>
            </a:r>
            <a:r>
              <a:rPr altLang="ja-JP" dirty="0" kumimoji="0" lang="en-US" sz="2000" u="sng">
                <a:latin charset="-128" panose="020B0604030504040204" pitchFamily="50" typeface="メイリオ"/>
                <a:ea charset="-128" panose="020B0604030504040204" pitchFamily="50" typeface="メイリオ"/>
              </a:rPr>
              <a:t>9</a:t>
            </a:r>
            <a:r>
              <a:rPr altLang="en-US" dirty="0" kumimoji="0" lang="ja-JP" sz="2000" u="sng">
                <a:latin charset="-128" panose="020B0604030504040204" pitchFamily="50" typeface="メイリオ"/>
                <a:ea charset="-128" panose="020B0604030504040204" pitchFamily="50" typeface="メイリオ"/>
              </a:rPr>
              <a:t>年</a:t>
            </a:r>
            <a:r>
              <a:rPr altLang="ja-JP" dirty="0" kumimoji="0" lang="en-US" sz="2000" u="sng">
                <a:latin charset="-128" panose="020B0604030504040204" pitchFamily="50" typeface="メイリオ"/>
                <a:ea charset="-128" panose="020B0604030504040204" pitchFamily="50" typeface="メイリオ"/>
              </a:rPr>
              <a:t>4</a:t>
            </a:r>
            <a:r>
              <a:rPr altLang="en-US" dirty="0" kumimoji="0" lang="ja-JP" sz="2000" u="sng">
                <a:latin charset="-128" panose="020B0604030504040204" pitchFamily="50" typeface="メイリオ"/>
                <a:ea charset="-128" panose="020B0604030504040204" pitchFamily="50" typeface="メイリオ"/>
              </a:rPr>
              <a:t>月</a:t>
            </a:r>
            <a:r>
              <a:rPr altLang="ja-JP" dirty="0" kumimoji="0" lang="en-US" sz="2000" u="sng">
                <a:latin charset="-128" panose="020B0604030504040204" pitchFamily="50" typeface="メイリオ"/>
                <a:ea charset="-128" panose="020B0604030504040204" pitchFamily="50" typeface="メイリオ"/>
              </a:rPr>
              <a:t>30</a:t>
            </a:r>
            <a:r>
              <a:rPr altLang="en-US" dirty="0" kumimoji="0" lang="ja-JP" sz="2000" u="sng">
                <a:latin charset="-128" panose="020B0604030504040204" pitchFamily="50" typeface="メイリオ"/>
                <a:ea charset="-128" panose="020B0604030504040204" pitchFamily="50" typeface="メイリオ"/>
              </a:rPr>
              <a:t>日（金）</a:t>
            </a:r>
            <a:r>
              <a:rPr altLang="ja-JP" dirty="0" kumimoji="0" lang="en-US" sz="2000" u="sng">
                <a:latin charset="-128" panose="020B0604030504040204" pitchFamily="50" typeface="メイリオ"/>
                <a:ea charset="-128" panose="020B0604030504040204" pitchFamily="50" typeface="メイリオ"/>
              </a:rPr>
              <a:t>17</a:t>
            </a:r>
            <a:r>
              <a:rPr altLang="en-US" dirty="0" kumimoji="0" lang="ja-JP" sz="2000" u="sng">
                <a:latin charset="-128" panose="020B0604030504040204" pitchFamily="50" typeface="メイリオ"/>
                <a:ea charset="-128" panose="020B0604030504040204" pitchFamily="50" typeface="メイリオ"/>
              </a:rPr>
              <a:t>：</a:t>
            </a:r>
            <a:r>
              <a:rPr altLang="ja-JP" dirty="0" kumimoji="0" lang="en-US" sz="2000" u="sng">
                <a:latin charset="-128" panose="020B0604030504040204" pitchFamily="50" typeface="メイリオ"/>
                <a:ea charset="-128" panose="020B0604030504040204" pitchFamily="50" typeface="メイリオ"/>
              </a:rPr>
              <a:t>00</a:t>
            </a:r>
            <a:r>
              <a:rPr altLang="en-US" b="0" dirty="0" kumimoji="0" lang="ja-JP" sz="2000">
                <a:latin charset="-128" panose="020B0604030504040204" pitchFamily="50" typeface="メイリオ"/>
                <a:ea charset="-128" panose="020B0604030504040204" pitchFamily="50" typeface="メイリオ"/>
              </a:rPr>
              <a:t>まで。</a:t>
            </a:r>
            <a:endParaRPr altLang="ja-JP" b="0" dirty="0" kumimoji="0" lang="en-US" sz="2000">
              <a:latin charset="-128" panose="020B0604030504040204" pitchFamily="50" typeface="メイリオ"/>
              <a:ea charset="-128" panose="020B0604030504040204" pitchFamily="50" typeface="メイリオ"/>
            </a:endParaRPr>
          </a:p>
        </p:txBody>
      </p:sp>
      <p:sp>
        <p:nvSpPr>
          <p:cNvPr id="15" name="正方形/長方形 14">
            <a:extLst>
              <a:ext uri="{FF2B5EF4-FFF2-40B4-BE49-F238E27FC236}">
                <a16:creationId xmlns:a16="http://schemas.microsoft.com/office/drawing/2014/main" id="{111CD35C-7506-4F77-BE50-70E48F11E861}"/>
              </a:ext>
            </a:extLst>
          </p:cNvPr>
          <p:cNvSpPr/>
          <p:nvPr/>
        </p:nvSpPr>
        <p:spPr>
          <a:xfrm>
            <a:off x="1218250" y="1940133"/>
            <a:ext cx="6912000" cy="910607"/>
          </a:xfrm>
          <a:prstGeom prst="rect">
            <a:avLst/>
          </a:prstGeom>
          <a:ln w="38100">
            <a:solidFill>
              <a:schemeClr val="tx1"/>
            </a:solidFill>
          </a:ln>
        </p:spPr>
        <p:txBody>
          <a:bodyPr anchor="ctr" bIns="108000" lIns="72000" rIns="72000" tIns="108000" wrap="square">
            <a:spAutoFit/>
          </a:bodyPr>
          <a:lstStyle/>
          <a:p>
            <a:pPr indent="-457200" marL="180000">
              <a:spcBef>
                <a:spcPts val="1200"/>
              </a:spcBef>
              <a:spcAft>
                <a:spcPts val="0"/>
              </a:spcAft>
              <a:defRPr/>
            </a:pPr>
            <a:r>
              <a:rPr altLang="ja-JP" dirty="0" kumimoji="0" lang="en-US" sz="2000">
                <a:latin charset="-128" panose="020B0604030504040204" pitchFamily="50" typeface="メイリオ"/>
                <a:ea charset="-128" panose="020B0604030504040204" pitchFamily="50" typeface="メイリオ"/>
              </a:rPr>
              <a:t>【</a:t>
            </a:r>
            <a:r>
              <a:rPr altLang="en-US" dirty="0" kumimoji="0" lang="ja-JP" sz="2000">
                <a:latin charset="-128" panose="020B0604030504040204" pitchFamily="50" typeface="メイリオ"/>
                <a:ea charset="-128" panose="020B0604030504040204" pitchFamily="50" typeface="メイリオ"/>
              </a:rPr>
              <a:t>マイページの作成期間</a:t>
            </a:r>
            <a:r>
              <a:rPr altLang="ja-JP" dirty="0" kumimoji="0" lang="en-US" sz="2000">
                <a:latin charset="-128" panose="020B0604030504040204" pitchFamily="50" typeface="メイリオ"/>
                <a:ea charset="-128" panose="020B0604030504040204" pitchFamily="50" typeface="メイリオ"/>
              </a:rPr>
              <a:t>】</a:t>
            </a:r>
          </a:p>
          <a:p>
            <a:pPr>
              <a:spcBef>
                <a:spcPts val="600"/>
              </a:spcBef>
            </a:pPr>
            <a:r>
              <a:rPr altLang="en-US" b="0" dirty="0" kumimoji="0" lang="ja-JP" sz="2000">
                <a:latin charset="-128" panose="020B0604030504040204" pitchFamily="50" typeface="メイリオ"/>
                <a:ea charset="-128" panose="020B0604030504040204" pitchFamily="50" typeface="メイリオ"/>
              </a:rPr>
              <a:t>　</a:t>
            </a:r>
            <a:r>
              <a:rPr altLang="en-US" dirty="0" kumimoji="0" lang="ja-JP" sz="2000" u="sng">
                <a:latin charset="-128" panose="020B0604030504040204" pitchFamily="50" typeface="メイリオ"/>
                <a:ea charset="-128" panose="020B0604030504040204" pitchFamily="50" typeface="メイリオ"/>
              </a:rPr>
              <a:t>令和</a:t>
            </a:r>
            <a:r>
              <a:rPr altLang="ja-JP" dirty="0" kumimoji="0" lang="en-US" sz="2000" u="sng">
                <a:latin charset="-128" panose="020B0604030504040204" pitchFamily="50" typeface="メイリオ"/>
                <a:ea charset="-128" panose="020B0604030504040204" pitchFamily="50" typeface="メイリオ"/>
              </a:rPr>
              <a:t>8</a:t>
            </a:r>
            <a:r>
              <a:rPr altLang="en-US" dirty="0" kumimoji="0" lang="ja-JP" sz="2000" u="sng">
                <a:latin charset="-128" panose="020B0604030504040204" pitchFamily="50" typeface="メイリオ"/>
                <a:ea charset="-128" panose="020B0604030504040204" pitchFamily="50" typeface="メイリオ"/>
              </a:rPr>
              <a:t>年</a:t>
            </a:r>
            <a:r>
              <a:rPr altLang="ja-JP" dirty="0" kumimoji="0" lang="en-US" sz="2000" u="sng">
                <a:latin charset="-128" panose="020B0604030504040204" pitchFamily="50" typeface="メイリオ"/>
                <a:ea charset="-128" panose="020B0604030504040204" pitchFamily="50" typeface="メイリオ"/>
              </a:rPr>
              <a:t>7</a:t>
            </a:r>
            <a:r>
              <a:rPr altLang="en-US" dirty="0" kumimoji="0" lang="ja-JP" sz="2000" u="sng">
                <a:latin charset="-128" panose="020B0604030504040204" pitchFamily="50" typeface="メイリオ"/>
                <a:ea charset="-128" panose="020B0604030504040204" pitchFamily="50" typeface="メイリオ"/>
              </a:rPr>
              <a:t>月</a:t>
            </a:r>
            <a:r>
              <a:rPr altLang="ja-JP" dirty="0" kumimoji="0" lang="en-US" sz="2000" u="sng">
                <a:latin charset="-128" panose="020B0604030504040204" pitchFamily="50" typeface="メイリオ"/>
                <a:ea charset="-128" panose="020B0604030504040204" pitchFamily="50" typeface="メイリオ"/>
              </a:rPr>
              <a:t>1</a:t>
            </a:r>
            <a:r>
              <a:rPr altLang="en-US" dirty="0" kumimoji="0" lang="ja-JP" sz="2000" u="sng">
                <a:latin charset="-128" panose="020B0604030504040204" pitchFamily="50" typeface="メイリオ"/>
                <a:ea charset="-128" panose="020B0604030504040204" pitchFamily="50" typeface="メイリオ"/>
              </a:rPr>
              <a:t>日（水）</a:t>
            </a:r>
            <a:r>
              <a:rPr altLang="ja-JP" dirty="0" kumimoji="0" lang="en-US" sz="2000" u="sng">
                <a:latin charset="-128" panose="020B0604030504040204" pitchFamily="50" typeface="メイリオ"/>
                <a:ea charset="-128" panose="020B0604030504040204" pitchFamily="50" typeface="メイリオ"/>
              </a:rPr>
              <a:t>10:00 </a:t>
            </a:r>
            <a:r>
              <a:rPr altLang="en-US" dirty="0" kumimoji="0" lang="ja-JP" sz="2000" u="sng">
                <a:latin charset="-128" panose="020B0604030504040204" pitchFamily="50" typeface="メイリオ"/>
                <a:ea charset="-128" panose="020B0604030504040204" pitchFamily="50" typeface="メイリオ"/>
              </a:rPr>
              <a:t>～ </a:t>
            </a:r>
            <a:r>
              <a:rPr altLang="ja-JP" dirty="0" kumimoji="0" lang="en-US" sz="2000" u="sng">
                <a:solidFill>
                  <a:srgbClr val="FF0000"/>
                </a:solidFill>
                <a:latin charset="-128" panose="020B0604030504040204" pitchFamily="50" typeface="メイリオ"/>
                <a:ea charset="-128" panose="020B0604030504040204" pitchFamily="50" typeface="メイリオ"/>
              </a:rPr>
              <a:t>10</a:t>
            </a:r>
            <a:r>
              <a:rPr altLang="en-US" dirty="0" kumimoji="0" lang="ja-JP" sz="2000" u="sng">
                <a:solidFill>
                  <a:srgbClr val="FF0000"/>
                </a:solidFill>
                <a:latin charset="-128" panose="020B0604030504040204" pitchFamily="50" typeface="メイリオ"/>
                <a:ea charset="-128" panose="020B0604030504040204" pitchFamily="50" typeface="メイリオ"/>
              </a:rPr>
              <a:t>月</a:t>
            </a:r>
            <a:r>
              <a:rPr altLang="ja-JP" dirty="0" kumimoji="0" lang="en-US" sz="2000" u="sng">
                <a:solidFill>
                  <a:srgbClr val="FF0000"/>
                </a:solidFill>
                <a:latin charset="-128" panose="020B0604030504040204" pitchFamily="50" typeface="メイリオ"/>
                <a:ea charset="-128" panose="020B0604030504040204" pitchFamily="50" typeface="メイリオ"/>
              </a:rPr>
              <a:t>2</a:t>
            </a:r>
            <a:r>
              <a:rPr altLang="en-US" dirty="0" kumimoji="0" lang="ja-JP" sz="2000" u="sng">
                <a:solidFill>
                  <a:srgbClr val="FF0000"/>
                </a:solidFill>
                <a:latin charset="-128" panose="020B0604030504040204" pitchFamily="50" typeface="メイリオ"/>
                <a:ea charset="-128" panose="020B0604030504040204" pitchFamily="50" typeface="メイリオ"/>
              </a:rPr>
              <a:t>日（金）</a:t>
            </a:r>
            <a:r>
              <a:rPr altLang="ja-JP" dirty="0" kumimoji="0" lang="en-US" sz="2000" u="sng">
                <a:solidFill>
                  <a:srgbClr val="FF0000"/>
                </a:solidFill>
                <a:latin charset="-128" panose="020B0604030504040204" pitchFamily="50" typeface="メイリオ"/>
                <a:ea charset="-128" panose="020B0604030504040204" pitchFamily="50" typeface="メイリオ"/>
              </a:rPr>
              <a:t>17:00</a:t>
            </a:r>
          </a:p>
        </p:txBody>
      </p:sp>
      <p:grpSp>
        <p:nvGrpSpPr>
          <p:cNvPr id="20" name="グループ化 19">
            <a:extLst>
              <a:ext uri="{FF2B5EF4-FFF2-40B4-BE49-F238E27FC236}">
                <a16:creationId xmlns:a16="http://schemas.microsoft.com/office/drawing/2014/main" id="{B8ECA0B9-BB1C-45CA-859D-0DB52B16D319}"/>
              </a:ext>
            </a:extLst>
          </p:cNvPr>
          <p:cNvGrpSpPr/>
          <p:nvPr/>
        </p:nvGrpSpPr>
        <p:grpSpPr>
          <a:xfrm>
            <a:off x="245576" y="993998"/>
            <a:ext cx="8652847" cy="709790"/>
            <a:chOff x="5833" y="309665"/>
            <a:chExt cx="6147703" cy="536556"/>
          </a:xfrm>
        </p:grpSpPr>
        <p:grpSp>
          <p:nvGrpSpPr>
            <p:cNvPr id="21" name="グループ化 20">
              <a:extLst>
                <a:ext uri="{FF2B5EF4-FFF2-40B4-BE49-F238E27FC236}">
                  <a16:creationId xmlns:a16="http://schemas.microsoft.com/office/drawing/2014/main" id="{307A5CE7-A156-4CD4-AEB1-33C13D43FFD5}"/>
                </a:ext>
              </a:extLst>
            </p:cNvPr>
            <p:cNvGrpSpPr/>
            <p:nvPr/>
          </p:nvGrpSpPr>
          <p:grpSpPr>
            <a:xfrm>
              <a:off x="5255580" y="309665"/>
              <a:ext cx="897956" cy="531098"/>
              <a:chOff x="188661" y="-58641"/>
              <a:chExt cx="1419363" cy="533009"/>
            </a:xfrm>
          </p:grpSpPr>
          <p:sp>
            <p:nvSpPr>
              <p:cNvPr id="38" name="矢印: 山形 37">
                <a:extLst>
                  <a:ext uri="{FF2B5EF4-FFF2-40B4-BE49-F238E27FC236}">
                    <a16:creationId xmlns:a16="http://schemas.microsoft.com/office/drawing/2014/main" id="{7C73A8BE-2B1E-4F2C-A542-4584091895F1}"/>
                  </a:ext>
                </a:extLst>
              </p:cNvPr>
              <p:cNvSpPr/>
              <p:nvPr/>
            </p:nvSpPr>
            <p:spPr>
              <a:xfrm>
                <a:off x="188661" y="23"/>
                <a:ext cx="1419363" cy="474345"/>
              </a:xfrm>
              <a:prstGeom prst="chevron">
                <a:avLst>
                  <a:gd fmla="val 51649" name="adj"/>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anchor="ctr" anchorCtr="0" bIns="45720" compatLnSpc="1" forceAA="0" fromWordArt="0" lIns="91440" numCol="1" rIns="91440" rot="0" rtlCol="0" spcCol="0" spcFirstLastPara="0" tIns="45720" vert="horz" wrap="square">
                <a:prstTxWarp prst="textNoShape">
                  <a:avLst/>
                </a:prstTxWarp>
                <a:noAutofit/>
              </a:bodyPr>
              <a:lstStyle/>
              <a:p>
                <a:endParaRPr altLang="en-US" dirty="0" lang="ja-JP" sz="2000">
                  <a:latin charset="-128" panose="020F0600000000000000" pitchFamily="50" typeface="HG丸ｺﾞｼｯｸM-PRO"/>
                  <a:ea charset="-128" panose="020F0600000000000000" pitchFamily="50" typeface="HG丸ｺﾞｼｯｸM-PRO"/>
                </a:endParaRPr>
              </a:p>
            </p:txBody>
          </p:sp>
          <p:sp>
            <p:nvSpPr>
              <p:cNvPr id="39" name="テキスト ボックス 2">
                <a:extLst>
                  <a:ext uri="{FF2B5EF4-FFF2-40B4-BE49-F238E27FC236}">
                    <a16:creationId xmlns:a16="http://schemas.microsoft.com/office/drawing/2014/main" id="{BD8A3AD1-AA4C-46AB-8C39-508C17BB52A7}"/>
                  </a:ext>
                </a:extLst>
              </p:cNvPr>
              <p:cNvSpPr txBox="1">
                <a:spLocks noChangeArrowheads="1"/>
              </p:cNvSpPr>
              <p:nvPr/>
            </p:nvSpPr>
            <p:spPr bwMode="auto">
              <a:xfrm>
                <a:off x="470984" y="-58641"/>
                <a:ext cx="971421" cy="480363"/>
              </a:xfrm>
              <a:prstGeom prst="rect">
                <a:avLst/>
              </a:prstGeom>
              <a:noFill/>
              <a:ln w="9525">
                <a:noFill/>
                <a:miter lim="800000"/>
                <a:headEnd/>
                <a:tailEnd/>
              </a:ln>
            </p:spPr>
            <p:txBody>
              <a:bodyPr anchor="t" anchorCtr="0" bIns="45720" lIns="91440" rIns="91440" rot="0" tIns="45720" vert="horz" wrap="square">
                <a:spAutoFit/>
              </a:bodyPr>
              <a:lstStyle/>
              <a:p>
                <a:pPr algn="just">
                  <a:spcAft>
                    <a:spcPts val="0"/>
                  </a:spcAft>
                </a:pPr>
                <a:r>
                  <a:rPr dirty="0" kern="100" lang="ja-JP" sz="2000">
                    <a:solidFill>
                      <a:srgbClr val="FFFFFF"/>
                    </a:solidFill>
                    <a:effectLst/>
                    <a:latin charset="-128" panose="020F0600000000000000" pitchFamily="50" typeface="HG丸ｺﾞｼｯｸM-PRO"/>
                    <a:ea charset="-128" panose="020F0600000000000000" pitchFamily="50" typeface="HG丸ｺﾞｼｯｸM-PRO"/>
                  </a:rPr>
                  <a:t>出願</a:t>
                </a:r>
                <a:endParaRPr dirty="0" kern="100" lang="ja-JP" sz="2000">
                  <a:effectLst/>
                  <a:latin charset="-128" panose="020F0600000000000000" pitchFamily="50" typeface="HG丸ｺﾞｼｯｸM-PRO"/>
                  <a:ea charset="-128" panose="020F0600000000000000" pitchFamily="50" typeface="HG丸ｺﾞｼｯｸM-PRO"/>
                </a:endParaRPr>
              </a:p>
              <a:p>
                <a:pPr algn="just">
                  <a:spcAft>
                    <a:spcPts val="0"/>
                  </a:spcAft>
                </a:pPr>
                <a:r>
                  <a:rPr dirty="0" kern="100" lang="ja-JP" sz="2000">
                    <a:solidFill>
                      <a:srgbClr val="FFFFFF"/>
                    </a:solidFill>
                    <a:effectLst/>
                    <a:latin charset="-128" panose="020F0600000000000000" pitchFamily="50" typeface="HG丸ｺﾞｼｯｸM-PRO"/>
                    <a:ea charset="-128" panose="020F0600000000000000" pitchFamily="50" typeface="HG丸ｺﾞｼｯｸM-PRO"/>
                  </a:rPr>
                  <a:t>完了</a:t>
                </a:r>
                <a:endParaRPr dirty="0" kern="100" lang="ja-JP" sz="2000">
                  <a:effectLst/>
                  <a:latin charset="-128" panose="020F0600000000000000" pitchFamily="50" typeface="HG丸ｺﾞｼｯｸM-PRO"/>
                  <a:ea charset="-128" panose="020F0600000000000000" pitchFamily="50" typeface="HG丸ｺﾞｼｯｸM-PRO"/>
                </a:endParaRPr>
              </a:p>
            </p:txBody>
          </p:sp>
        </p:grpSp>
        <p:grpSp>
          <p:nvGrpSpPr>
            <p:cNvPr id="22" name="グループ化 21">
              <a:extLst>
                <a:ext uri="{FF2B5EF4-FFF2-40B4-BE49-F238E27FC236}">
                  <a16:creationId xmlns:a16="http://schemas.microsoft.com/office/drawing/2014/main" id="{86AB05A1-0B50-47CC-B67E-324C136C14CE}"/>
                </a:ext>
              </a:extLst>
            </p:cNvPr>
            <p:cNvGrpSpPr/>
            <p:nvPr/>
          </p:nvGrpSpPr>
          <p:grpSpPr>
            <a:xfrm>
              <a:off x="5833" y="330613"/>
              <a:ext cx="5397626" cy="515608"/>
              <a:chOff x="5833" y="330613"/>
              <a:chExt cx="5397626" cy="515608"/>
            </a:xfrm>
          </p:grpSpPr>
          <p:grpSp>
            <p:nvGrpSpPr>
              <p:cNvPr id="23" name="グループ化 22">
                <a:extLst>
                  <a:ext uri="{FF2B5EF4-FFF2-40B4-BE49-F238E27FC236}">
                    <a16:creationId xmlns:a16="http://schemas.microsoft.com/office/drawing/2014/main" id="{062C0D05-F203-4EF6-8FFC-C2A9D59A3DF0}"/>
                  </a:ext>
                </a:extLst>
              </p:cNvPr>
              <p:cNvGrpSpPr/>
              <p:nvPr/>
            </p:nvGrpSpPr>
            <p:grpSpPr>
              <a:xfrm>
                <a:off x="5833" y="371241"/>
                <a:ext cx="1051379" cy="474980"/>
                <a:chOff x="23155" y="9045"/>
                <a:chExt cx="831394" cy="475013"/>
              </a:xfrm>
            </p:grpSpPr>
            <p:sp>
              <p:nvSpPr>
                <p:cNvPr id="36" name="矢印: 五方向 35">
                  <a:extLst>
                    <a:ext uri="{FF2B5EF4-FFF2-40B4-BE49-F238E27FC236}">
                      <a16:creationId xmlns:a16="http://schemas.microsoft.com/office/drawing/2014/main" id="{37C9E248-5FA7-4E2C-A1E5-538AC2A2787D}"/>
                    </a:ext>
                  </a:extLst>
                </p:cNvPr>
                <p:cNvSpPr/>
                <p:nvPr/>
              </p:nvSpPr>
              <p:spPr>
                <a:xfrm>
                  <a:off x="23155" y="9045"/>
                  <a:ext cx="831394" cy="475013"/>
                </a:xfrm>
                <a:prstGeom prst="homePlate">
                  <a:avLst/>
                </a:prstGeom>
                <a:solidFill>
                  <a:schemeClr val="accent4">
                    <a:lumMod val="20000"/>
                    <a:lumOff val="80000"/>
                  </a:schemeClr>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anchor="ctr" anchorCtr="0" bIns="45720" compatLnSpc="1" forceAA="0" fromWordArt="0" lIns="91440" numCol="1" rIns="91440" rot="0" rtlCol="0" spcCol="0" spcFirstLastPara="0" tIns="45720" vert="horz" wrap="square">
                  <a:prstTxWarp prst="textNoShape">
                    <a:avLst/>
                  </a:prstTxWarp>
                  <a:noAutofit/>
                </a:bodyPr>
                <a:lstStyle/>
                <a:p>
                  <a:endParaRPr altLang="en-US" lang="ja-JP" sz="2000">
                    <a:latin charset="-128" panose="020F0600000000000000" pitchFamily="50" typeface="HG丸ｺﾞｼｯｸM-PRO"/>
                    <a:ea charset="-128" panose="020F0600000000000000" pitchFamily="50" typeface="HG丸ｺﾞｼｯｸM-PRO"/>
                  </a:endParaRPr>
                </a:p>
              </p:txBody>
            </p:sp>
            <p:sp>
              <p:nvSpPr>
                <p:cNvPr id="37" name="テキスト ボックス 2">
                  <a:extLst>
                    <a:ext uri="{FF2B5EF4-FFF2-40B4-BE49-F238E27FC236}">
                      <a16:creationId xmlns:a16="http://schemas.microsoft.com/office/drawing/2014/main" id="{612DAC05-FF02-4FC2-8215-CD6EB27A7A6E}"/>
                    </a:ext>
                  </a:extLst>
                </p:cNvPr>
                <p:cNvSpPr txBox="1">
                  <a:spLocks noChangeArrowheads="1"/>
                </p:cNvSpPr>
                <p:nvPr/>
              </p:nvSpPr>
              <p:spPr bwMode="auto">
                <a:xfrm>
                  <a:off x="43537" y="97619"/>
                  <a:ext cx="683698" cy="310045"/>
                </a:xfrm>
                <a:prstGeom prst="rect">
                  <a:avLst/>
                </a:prstGeom>
                <a:noFill/>
                <a:ln w="9525">
                  <a:noFill/>
                  <a:miter lim="800000"/>
                  <a:headEnd/>
                  <a:tailEnd/>
                </a:ln>
              </p:spPr>
              <p:txBody>
                <a:bodyPr anchor="ctr" anchorCtr="0" bIns="45720" lIns="91440" rIns="91440" rot="0" tIns="45720" vert="horz" wrap="square">
                  <a:noAutofit/>
                </a:bodyPr>
                <a:lstStyle/>
                <a:p>
                  <a:pPr algn="l">
                    <a:lnSpc>
                      <a:spcPts val="1360"/>
                    </a:lnSpc>
                    <a:spcAft>
                      <a:spcPts val="0"/>
                    </a:spcAft>
                  </a:pPr>
                  <a:r>
                    <a:rPr b="1" dirty="0" kern="100" lang="ja-JP" sz="1800">
                      <a:solidFill>
                        <a:srgbClr val="8064A2"/>
                      </a:solidFill>
                      <a:effectLst/>
                      <a:latin charset="-128" panose="020F0600000000000000" pitchFamily="50" typeface="HG丸ｺﾞｼｯｸM-PRO"/>
                      <a:ea charset="-128" panose="020F0600000000000000" pitchFamily="50" typeface="HG丸ｺﾞｼｯｸM-PRO"/>
                    </a:rPr>
                    <a:t>事前準備</a:t>
                  </a:r>
                  <a:endParaRPr dirty="0" kern="100" lang="ja-JP" sz="1800">
                    <a:effectLst/>
                    <a:latin charset="-128" panose="020F0600000000000000" pitchFamily="50" typeface="HG丸ｺﾞｼｯｸM-PRO"/>
                    <a:ea charset="-128" panose="020F0600000000000000" pitchFamily="50" typeface="HG丸ｺﾞｼｯｸM-PRO"/>
                  </a:endParaRPr>
                </a:p>
              </p:txBody>
            </p:sp>
          </p:grpSp>
          <p:grpSp>
            <p:nvGrpSpPr>
              <p:cNvPr id="24" name="グループ化 23">
                <a:extLst>
                  <a:ext uri="{FF2B5EF4-FFF2-40B4-BE49-F238E27FC236}">
                    <a16:creationId xmlns:a16="http://schemas.microsoft.com/office/drawing/2014/main" id="{C1AB5E49-B96D-4412-9615-EA24CF7D261A}"/>
                  </a:ext>
                </a:extLst>
              </p:cNvPr>
              <p:cNvGrpSpPr/>
              <p:nvPr/>
            </p:nvGrpSpPr>
            <p:grpSpPr>
              <a:xfrm>
                <a:off x="901336" y="353333"/>
                <a:ext cx="1213526" cy="488565"/>
                <a:chOff x="43713" y="-14806"/>
                <a:chExt cx="1145387" cy="489151"/>
              </a:xfrm>
            </p:grpSpPr>
            <p:sp>
              <p:nvSpPr>
                <p:cNvPr id="34" name="矢印: 山形 33">
                  <a:extLst>
                    <a:ext uri="{FF2B5EF4-FFF2-40B4-BE49-F238E27FC236}">
                      <a16:creationId xmlns:a16="http://schemas.microsoft.com/office/drawing/2014/main" id="{19517879-83C1-4268-8D46-E1E6A9C432C3}"/>
                    </a:ext>
                  </a:extLst>
                </p:cNvPr>
                <p:cNvSpPr/>
                <p:nvPr/>
              </p:nvSpPr>
              <p:spPr>
                <a:xfrm>
                  <a:off x="43713" y="0"/>
                  <a:ext cx="1145387" cy="474345"/>
                </a:xfrm>
                <a:prstGeom prst="chevron">
                  <a:avLst/>
                </a:prstGeom>
                <a:solidFill>
                  <a:schemeClr val="accent4">
                    <a:lumMod val="20000"/>
                    <a:lumOff val="80000"/>
                  </a:schemeClr>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anchor="ctr" anchorCtr="0" bIns="45720" compatLnSpc="1" forceAA="0" fromWordArt="0" lIns="91440" numCol="1" rIns="91440" rot="0" rtlCol="0" spcCol="0" spcFirstLastPara="0" tIns="45720" vert="horz" wrap="square">
                  <a:prstTxWarp prst="textNoShape">
                    <a:avLst/>
                  </a:prstTxWarp>
                  <a:noAutofit/>
                </a:bodyPr>
                <a:lstStyle/>
                <a:p>
                  <a:endParaRPr altLang="en-US" lang="ja-JP" sz="2000">
                    <a:latin charset="-128" panose="020F0600000000000000" pitchFamily="50" typeface="HG丸ｺﾞｼｯｸM-PRO"/>
                    <a:ea charset="-128" panose="020F0600000000000000" pitchFamily="50" typeface="HG丸ｺﾞｼｯｸM-PRO"/>
                  </a:endParaRPr>
                </a:p>
              </p:txBody>
            </p:sp>
            <p:sp>
              <p:nvSpPr>
                <p:cNvPr id="35" name="テキスト ボックス 2">
                  <a:extLst>
                    <a:ext uri="{FF2B5EF4-FFF2-40B4-BE49-F238E27FC236}">
                      <a16:creationId xmlns:a16="http://schemas.microsoft.com/office/drawing/2014/main" id="{E722E133-DDF0-445A-BCA0-7A36B9F1CA4D}"/>
                    </a:ext>
                  </a:extLst>
                </p:cNvPr>
                <p:cNvSpPr txBox="1">
                  <a:spLocks noChangeArrowheads="1"/>
                </p:cNvSpPr>
                <p:nvPr/>
              </p:nvSpPr>
              <p:spPr bwMode="auto">
                <a:xfrm>
                  <a:off x="150091" y="-14806"/>
                  <a:ext cx="935175" cy="391775"/>
                </a:xfrm>
                <a:prstGeom prst="rect">
                  <a:avLst/>
                </a:prstGeom>
                <a:noFill/>
                <a:ln w="9525">
                  <a:noFill/>
                  <a:miter lim="800000"/>
                  <a:headEnd/>
                  <a:tailEnd/>
                </a:ln>
              </p:spPr>
              <p:txBody>
                <a:bodyPr anchor="t" anchorCtr="0" bIns="45720" lIns="91440" rIns="91440" rot="0" tIns="45720" vert="horz" wrap="square">
                  <a:noAutofit/>
                </a:bodyPr>
                <a:lstStyle/>
                <a:p>
                  <a:pPr algn="ctr">
                    <a:spcAft>
                      <a:spcPts val="0"/>
                    </a:spcAft>
                  </a:pPr>
                  <a:r>
                    <a:rPr b="1" dirty="0" kern="100" lang="ja-JP" sz="1600">
                      <a:solidFill>
                        <a:srgbClr val="8064A2"/>
                      </a:solidFill>
                      <a:effectLst/>
                      <a:latin charset="-128" panose="020B0604030504040204" pitchFamily="50" typeface="メイリオ"/>
                      <a:ea charset="-128" panose="020B0604030504040204" pitchFamily="50" typeface="メイリオ"/>
                    </a:rPr>
                    <a:t>出願サイト</a:t>
                  </a:r>
                  <a:endParaRPr altLang="ja-JP" b="1" dirty="0" kern="100" lang="en-US" sz="1600">
                    <a:solidFill>
                      <a:srgbClr val="8064A2"/>
                    </a:solidFill>
                    <a:effectLst/>
                    <a:latin charset="-128" panose="020B0604030504040204" pitchFamily="50" typeface="メイリオ"/>
                    <a:ea charset="-128" panose="020B0604030504040204" pitchFamily="50" typeface="メイリオ"/>
                  </a:endParaRPr>
                </a:p>
                <a:p>
                  <a:pPr algn="ctr">
                    <a:spcAft>
                      <a:spcPts val="0"/>
                    </a:spcAft>
                  </a:pPr>
                  <a:r>
                    <a:rPr b="1" dirty="0" kern="100" lang="ja-JP" sz="1600">
                      <a:solidFill>
                        <a:srgbClr val="8064A2"/>
                      </a:solidFill>
                      <a:effectLst/>
                      <a:latin charset="-128" panose="020B0604030504040204" pitchFamily="50" typeface="メイリオ"/>
                      <a:ea charset="-128" panose="020B0604030504040204" pitchFamily="50" typeface="メイリオ"/>
                    </a:rPr>
                    <a:t>にアクセス</a:t>
                  </a:r>
                  <a:endParaRPr dirty="0" kern="100" lang="ja-JP" sz="1600">
                    <a:effectLst/>
                    <a:latin charset="-128" panose="020B0604030504040204" pitchFamily="50" typeface="メイリオ"/>
                    <a:ea charset="-128" panose="020B0604030504040204" pitchFamily="50" typeface="メイリオ"/>
                  </a:endParaRPr>
                </a:p>
              </p:txBody>
            </p:sp>
          </p:grpSp>
          <p:grpSp>
            <p:nvGrpSpPr>
              <p:cNvPr id="25" name="グループ化 24">
                <a:extLst>
                  <a:ext uri="{FF2B5EF4-FFF2-40B4-BE49-F238E27FC236}">
                    <a16:creationId xmlns:a16="http://schemas.microsoft.com/office/drawing/2014/main" id="{72C35303-48A6-406E-B3BC-F2515CA5FC4A}"/>
                  </a:ext>
                </a:extLst>
              </p:cNvPr>
              <p:cNvGrpSpPr/>
              <p:nvPr/>
            </p:nvGrpSpPr>
            <p:grpSpPr>
              <a:xfrm>
                <a:off x="1971304" y="342007"/>
                <a:ext cx="1259840" cy="499485"/>
                <a:chOff x="0" y="-26164"/>
                <a:chExt cx="1280889" cy="500509"/>
              </a:xfrm>
            </p:grpSpPr>
            <p:sp>
              <p:nvSpPr>
                <p:cNvPr id="32" name="矢印: 山形 31">
                  <a:extLst>
                    <a:ext uri="{FF2B5EF4-FFF2-40B4-BE49-F238E27FC236}">
                      <a16:creationId xmlns:a16="http://schemas.microsoft.com/office/drawing/2014/main" id="{9841C15B-C579-4208-B2D8-9250927527DD}"/>
                    </a:ext>
                  </a:extLst>
                </p:cNvPr>
                <p:cNvSpPr/>
                <p:nvPr/>
              </p:nvSpPr>
              <p:spPr>
                <a:xfrm>
                  <a:off x="0" y="0"/>
                  <a:ext cx="1280889" cy="474345"/>
                </a:xfrm>
                <a:prstGeom prst="chevron">
                  <a:avLst/>
                </a:prstGeom>
                <a:solidFill>
                  <a:schemeClr val="accent4">
                    <a:lumMod val="20000"/>
                    <a:lumOff val="80000"/>
                  </a:schemeClr>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anchor="ctr" anchorCtr="0" bIns="45720" compatLnSpc="1" forceAA="0" fromWordArt="0" lIns="91440" numCol="1" rIns="91440" rot="0" rtlCol="0" spcCol="0" spcFirstLastPara="0" tIns="45720" vert="horz" wrap="square">
                  <a:prstTxWarp prst="textNoShape">
                    <a:avLst/>
                  </a:prstTxWarp>
                  <a:noAutofit/>
                </a:bodyPr>
                <a:lstStyle/>
                <a:p>
                  <a:endParaRPr altLang="en-US" lang="ja-JP" sz="2000">
                    <a:latin charset="-128" panose="020F0600000000000000" pitchFamily="50" typeface="HG丸ｺﾞｼｯｸM-PRO"/>
                    <a:ea charset="-128" panose="020F0600000000000000" pitchFamily="50" typeface="HG丸ｺﾞｼｯｸM-PRO"/>
                  </a:endParaRPr>
                </a:p>
              </p:txBody>
            </p:sp>
            <p:sp>
              <p:nvSpPr>
                <p:cNvPr id="33" name="テキスト ボックス 2">
                  <a:extLst>
                    <a:ext uri="{FF2B5EF4-FFF2-40B4-BE49-F238E27FC236}">
                      <a16:creationId xmlns:a16="http://schemas.microsoft.com/office/drawing/2014/main" id="{702FD8DA-C0D2-408E-A1FC-8875D1A2D52E}"/>
                    </a:ext>
                  </a:extLst>
                </p:cNvPr>
                <p:cNvSpPr txBox="1">
                  <a:spLocks noChangeArrowheads="1"/>
                </p:cNvSpPr>
                <p:nvPr/>
              </p:nvSpPr>
              <p:spPr bwMode="auto">
                <a:xfrm>
                  <a:off x="160083" y="-26164"/>
                  <a:ext cx="1028374" cy="500347"/>
                </a:xfrm>
                <a:prstGeom prst="rect">
                  <a:avLst/>
                </a:prstGeom>
                <a:noFill/>
                <a:ln w="9525">
                  <a:noFill/>
                  <a:miter lim="800000"/>
                  <a:headEnd/>
                  <a:tailEnd/>
                </a:ln>
              </p:spPr>
              <p:txBody>
                <a:bodyPr anchor="ctr" anchorCtr="0" bIns="45720" lIns="91440" rIns="91440" rot="0" tIns="45720" vert="horz" wrap="square">
                  <a:noAutofit/>
                </a:bodyPr>
                <a:lstStyle/>
                <a:p>
                  <a:pPr>
                    <a:spcAft>
                      <a:spcPts val="0"/>
                    </a:spcAft>
                  </a:pPr>
                  <a:r>
                    <a:rPr b="1" dirty="0" kern="100" lang="ja-JP" sz="1800">
                      <a:solidFill>
                        <a:srgbClr val="8064A2"/>
                      </a:solidFill>
                      <a:effectLst/>
                      <a:latin charset="-128" panose="020B0604030504040204" pitchFamily="50" typeface="メイリオ"/>
                      <a:ea charset="-128" panose="020B0604030504040204" pitchFamily="50" typeface="メイリオ"/>
                    </a:rPr>
                    <a:t>マイページの作成</a:t>
                  </a:r>
                  <a:endParaRPr dirty="0" kern="100" lang="ja-JP" sz="1800">
                    <a:effectLst/>
                    <a:latin charset="-128" panose="020B0604030504040204" pitchFamily="50" typeface="メイリオ"/>
                    <a:ea charset="-128" panose="020B0604030504040204" pitchFamily="50" typeface="メイリオ"/>
                  </a:endParaRPr>
                </a:p>
              </p:txBody>
            </p:sp>
          </p:grpSp>
          <p:grpSp>
            <p:nvGrpSpPr>
              <p:cNvPr id="26" name="グループ化 25">
                <a:extLst>
                  <a:ext uri="{FF2B5EF4-FFF2-40B4-BE49-F238E27FC236}">
                    <a16:creationId xmlns:a16="http://schemas.microsoft.com/office/drawing/2014/main" id="{7F69114B-0982-420F-BB97-1FD70194B353}"/>
                  </a:ext>
                </a:extLst>
              </p:cNvPr>
              <p:cNvGrpSpPr/>
              <p:nvPr/>
            </p:nvGrpSpPr>
            <p:grpSpPr>
              <a:xfrm>
                <a:off x="3081647" y="335199"/>
                <a:ext cx="1259840" cy="506131"/>
                <a:chOff x="2446" y="-32999"/>
                <a:chExt cx="1080000" cy="507344"/>
              </a:xfrm>
            </p:grpSpPr>
            <p:sp>
              <p:nvSpPr>
                <p:cNvPr id="30" name="矢印: 山形 29">
                  <a:extLst>
                    <a:ext uri="{FF2B5EF4-FFF2-40B4-BE49-F238E27FC236}">
                      <a16:creationId xmlns:a16="http://schemas.microsoft.com/office/drawing/2014/main" id="{35EF0AEC-C635-496C-980A-5EB94BB41B96}"/>
                    </a:ext>
                  </a:extLst>
                </p:cNvPr>
                <p:cNvSpPr/>
                <p:nvPr/>
              </p:nvSpPr>
              <p:spPr>
                <a:xfrm>
                  <a:off x="2446" y="0"/>
                  <a:ext cx="1080000" cy="474345"/>
                </a:xfrm>
                <a:prstGeom prst="chevron">
                  <a:avLst/>
                </a:prstGeom>
                <a:solidFill>
                  <a:schemeClr val="accent4">
                    <a:lumMod val="20000"/>
                    <a:lumOff val="80000"/>
                  </a:schemeClr>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anchor="ctr" anchorCtr="0" bIns="45720" compatLnSpc="1" forceAA="0" fromWordArt="0" lIns="91440" numCol="1" rIns="91440" rot="0" rtlCol="0" spcCol="0" spcFirstLastPara="0" tIns="45720" vert="horz" wrap="square">
                  <a:prstTxWarp prst="textNoShape">
                    <a:avLst/>
                  </a:prstTxWarp>
                  <a:noAutofit/>
                </a:bodyPr>
                <a:lstStyle/>
                <a:p>
                  <a:endParaRPr altLang="en-US" lang="ja-JP" sz="2000">
                    <a:latin charset="-128" panose="020F0600000000000000" pitchFamily="50" typeface="HG丸ｺﾞｼｯｸM-PRO"/>
                    <a:ea charset="-128" panose="020F0600000000000000" pitchFamily="50" typeface="HG丸ｺﾞｼｯｸM-PRO"/>
                  </a:endParaRPr>
                </a:p>
              </p:txBody>
            </p:sp>
            <p:sp>
              <p:nvSpPr>
                <p:cNvPr id="31" name="テキスト ボックス 2">
                  <a:extLst>
                    <a:ext uri="{FF2B5EF4-FFF2-40B4-BE49-F238E27FC236}">
                      <a16:creationId xmlns:a16="http://schemas.microsoft.com/office/drawing/2014/main" id="{F251E59C-8882-4787-83D4-7D4AD6793E14}"/>
                    </a:ext>
                  </a:extLst>
                </p:cNvPr>
                <p:cNvSpPr txBox="1">
                  <a:spLocks noChangeArrowheads="1"/>
                </p:cNvSpPr>
                <p:nvPr/>
              </p:nvSpPr>
              <p:spPr bwMode="auto">
                <a:xfrm>
                  <a:off x="172014" y="-32999"/>
                  <a:ext cx="890681" cy="493911"/>
                </a:xfrm>
                <a:prstGeom prst="rect">
                  <a:avLst/>
                </a:prstGeom>
                <a:noFill/>
                <a:ln w="9525">
                  <a:noFill/>
                  <a:miter lim="800000"/>
                  <a:headEnd/>
                  <a:tailEnd/>
                </a:ln>
              </p:spPr>
              <p:txBody>
                <a:bodyPr anchor="t" anchorCtr="0" bIns="45720" lIns="91440" rIns="91440" rot="0" tIns="45720" vert="horz" wrap="square">
                  <a:noAutofit/>
                </a:bodyPr>
                <a:lstStyle/>
                <a:p>
                  <a:pPr algn="l">
                    <a:spcAft>
                      <a:spcPts val="0"/>
                    </a:spcAft>
                  </a:pPr>
                  <a:r>
                    <a:rPr b="1" dirty="0" kern="100" lang="ja-JP" sz="1800">
                      <a:solidFill>
                        <a:srgbClr val="8064A2"/>
                      </a:solidFill>
                      <a:effectLst/>
                      <a:latin charset="-128" panose="020F0600000000000000" pitchFamily="50" typeface="HG丸ｺﾞｼｯｸM-PRO"/>
                      <a:ea charset="-128" panose="020F0600000000000000" pitchFamily="50" typeface="HG丸ｺﾞｼｯｸM-PRO"/>
                    </a:rPr>
                    <a:t>出願内容</a:t>
                  </a:r>
                  <a:endParaRPr altLang="ja-JP" b="1" dirty="0" kern="100" lang="en-US" sz="1800">
                    <a:solidFill>
                      <a:srgbClr val="8064A2"/>
                    </a:solidFill>
                    <a:effectLst/>
                    <a:latin charset="-128" panose="020F0600000000000000" pitchFamily="50" typeface="HG丸ｺﾞｼｯｸM-PRO"/>
                    <a:ea charset="-128" panose="020F0600000000000000" pitchFamily="50" typeface="HG丸ｺﾞｼｯｸM-PRO"/>
                  </a:endParaRPr>
                </a:p>
                <a:p>
                  <a:pPr algn="l">
                    <a:spcAft>
                      <a:spcPts val="0"/>
                    </a:spcAft>
                  </a:pPr>
                  <a:r>
                    <a:rPr b="1" dirty="0" kern="100" lang="ja-JP" sz="1800">
                      <a:solidFill>
                        <a:srgbClr val="8064A2"/>
                      </a:solidFill>
                      <a:effectLst/>
                      <a:latin charset="-128" panose="020F0600000000000000" pitchFamily="50" typeface="HG丸ｺﾞｼｯｸM-PRO"/>
                      <a:ea charset="-128" panose="020F0600000000000000" pitchFamily="50" typeface="HG丸ｺﾞｼｯｸM-PRO"/>
                    </a:rPr>
                    <a:t>の登録</a:t>
                  </a:r>
                  <a:endParaRPr dirty="0" kern="100" lang="ja-JP" sz="1800">
                    <a:effectLst/>
                    <a:latin charset="-128" panose="020F0600000000000000" pitchFamily="50" typeface="HG丸ｺﾞｼｯｸM-PRO"/>
                    <a:ea charset="-128" panose="020F0600000000000000" pitchFamily="50" typeface="HG丸ｺﾞｼｯｸM-PRO"/>
                  </a:endParaRPr>
                </a:p>
              </p:txBody>
            </p:sp>
          </p:grpSp>
          <p:grpSp>
            <p:nvGrpSpPr>
              <p:cNvPr id="27" name="グループ化 26">
                <a:extLst>
                  <a:ext uri="{FF2B5EF4-FFF2-40B4-BE49-F238E27FC236}">
                    <a16:creationId xmlns:a16="http://schemas.microsoft.com/office/drawing/2014/main" id="{0FB25F7F-73B9-4176-B25C-953B9DDD8398}"/>
                  </a:ext>
                </a:extLst>
              </p:cNvPr>
              <p:cNvGrpSpPr/>
              <p:nvPr/>
            </p:nvGrpSpPr>
            <p:grpSpPr>
              <a:xfrm>
                <a:off x="4191989" y="330613"/>
                <a:ext cx="1211470" cy="510463"/>
                <a:chOff x="0" y="-37953"/>
                <a:chExt cx="1038534" cy="512298"/>
              </a:xfrm>
            </p:grpSpPr>
            <p:sp>
              <p:nvSpPr>
                <p:cNvPr id="28" name="矢印: 山形 27">
                  <a:extLst>
                    <a:ext uri="{FF2B5EF4-FFF2-40B4-BE49-F238E27FC236}">
                      <a16:creationId xmlns:a16="http://schemas.microsoft.com/office/drawing/2014/main" id="{14A9DC85-78A9-401E-8987-78C00871B552}"/>
                    </a:ext>
                  </a:extLst>
                </p:cNvPr>
                <p:cNvSpPr/>
                <p:nvPr/>
              </p:nvSpPr>
              <p:spPr>
                <a:xfrm>
                  <a:off x="0" y="0"/>
                  <a:ext cx="1038534" cy="474345"/>
                </a:xfrm>
                <a:prstGeom prst="chevron">
                  <a:avLst/>
                </a:prstGeom>
                <a:solidFill>
                  <a:schemeClr val="accent4">
                    <a:lumMod val="20000"/>
                    <a:lumOff val="80000"/>
                  </a:schemeClr>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anchor="ctr" anchorCtr="0" bIns="45720" compatLnSpc="1" forceAA="0" fromWordArt="0" lIns="91440" numCol="1" rIns="91440" rot="0" rtlCol="0" spcCol="0" spcFirstLastPara="0" tIns="45720" vert="horz" wrap="square">
                  <a:prstTxWarp prst="textNoShape">
                    <a:avLst/>
                  </a:prstTxWarp>
                  <a:noAutofit/>
                </a:bodyPr>
                <a:lstStyle/>
                <a:p>
                  <a:endParaRPr altLang="en-US" lang="ja-JP" sz="2000">
                    <a:latin charset="-128" panose="020F0600000000000000" pitchFamily="50" typeface="HG丸ｺﾞｼｯｸM-PRO"/>
                    <a:ea charset="-128" panose="020F0600000000000000" pitchFamily="50" typeface="HG丸ｺﾞｼｯｸM-PRO"/>
                  </a:endParaRPr>
                </a:p>
              </p:txBody>
            </p:sp>
            <p:sp>
              <p:nvSpPr>
                <p:cNvPr id="29" name="テキスト ボックス 2">
                  <a:extLst>
                    <a:ext uri="{FF2B5EF4-FFF2-40B4-BE49-F238E27FC236}">
                      <a16:creationId xmlns:a16="http://schemas.microsoft.com/office/drawing/2014/main" id="{99DD4581-79C5-4245-BC35-6BFF544341FE}"/>
                    </a:ext>
                  </a:extLst>
                </p:cNvPr>
                <p:cNvSpPr txBox="1">
                  <a:spLocks noChangeArrowheads="1"/>
                </p:cNvSpPr>
                <p:nvPr/>
              </p:nvSpPr>
              <p:spPr bwMode="auto">
                <a:xfrm>
                  <a:off x="154503" y="-37953"/>
                  <a:ext cx="694983" cy="503704"/>
                </a:xfrm>
                <a:prstGeom prst="rect">
                  <a:avLst/>
                </a:prstGeom>
                <a:noFill/>
                <a:ln w="9525">
                  <a:noFill/>
                  <a:miter lim="800000"/>
                  <a:headEnd/>
                  <a:tailEnd/>
                </a:ln>
              </p:spPr>
              <p:txBody>
                <a:bodyPr anchor="t" anchorCtr="0" bIns="45720" lIns="91440" rIns="91440" rot="0" tIns="45720" vert="horz" wrap="square">
                  <a:noAutofit/>
                </a:bodyPr>
                <a:lstStyle/>
                <a:p>
                  <a:pPr algn="l">
                    <a:spcAft>
                      <a:spcPts val="0"/>
                    </a:spcAft>
                  </a:pPr>
                  <a:r>
                    <a:rPr b="1" dirty="0" kern="100" lang="ja-JP" sz="1800">
                      <a:solidFill>
                        <a:srgbClr val="8064A2"/>
                      </a:solidFill>
                      <a:effectLst/>
                      <a:latin charset="-128" panose="020F0600000000000000" pitchFamily="50" typeface="HG丸ｺﾞｼｯｸM-PRO"/>
                      <a:ea charset="-128" panose="020F0600000000000000" pitchFamily="50" typeface="HG丸ｺﾞｼｯｸM-PRO"/>
                    </a:rPr>
                    <a:t>検定料等</a:t>
                  </a:r>
                  <a:endParaRPr altLang="ja-JP" b="1" dirty="0" kern="100" lang="en-US" sz="1800">
                    <a:solidFill>
                      <a:srgbClr val="8064A2"/>
                    </a:solidFill>
                    <a:effectLst/>
                    <a:latin charset="-128" panose="020F0600000000000000" pitchFamily="50" typeface="HG丸ｺﾞｼｯｸM-PRO"/>
                    <a:ea charset="-128" panose="020F0600000000000000" pitchFamily="50" typeface="HG丸ｺﾞｼｯｸM-PRO"/>
                  </a:endParaRPr>
                </a:p>
                <a:p>
                  <a:pPr algn="l">
                    <a:spcAft>
                      <a:spcPts val="0"/>
                    </a:spcAft>
                  </a:pPr>
                  <a:r>
                    <a:rPr b="1" dirty="0" kern="100" lang="ja-JP" sz="1800">
                      <a:solidFill>
                        <a:srgbClr val="8064A2"/>
                      </a:solidFill>
                      <a:effectLst/>
                      <a:latin charset="-128" panose="020F0600000000000000" pitchFamily="50" typeface="HG丸ｺﾞｼｯｸM-PRO"/>
                      <a:ea charset="-128" panose="020F0600000000000000" pitchFamily="50" typeface="HG丸ｺﾞｼｯｸM-PRO"/>
                    </a:rPr>
                    <a:t>の支払い</a:t>
                  </a:r>
                  <a:endParaRPr dirty="0" kern="100" lang="ja-JP" sz="1800">
                    <a:effectLst/>
                    <a:latin charset="-128" panose="020F0600000000000000" pitchFamily="50" typeface="HG丸ｺﾞｼｯｸM-PRO"/>
                    <a:ea charset="-128" panose="020F0600000000000000" pitchFamily="50" typeface="HG丸ｺﾞｼｯｸM-PRO"/>
                  </a:endParaRPr>
                </a:p>
              </p:txBody>
            </p:sp>
          </p:grpSp>
        </p:grpSp>
      </p:grpSp>
      <p:sp>
        <p:nvSpPr>
          <p:cNvPr id="40" name="矢印: 山形 39">
            <a:extLst>
              <a:ext uri="{FF2B5EF4-FFF2-40B4-BE49-F238E27FC236}">
                <a16:creationId xmlns:a16="http://schemas.microsoft.com/office/drawing/2014/main" id="{569359B1-EEBA-49B2-88F3-9868044F30BC}"/>
              </a:ext>
            </a:extLst>
          </p:cNvPr>
          <p:cNvSpPr/>
          <p:nvPr/>
        </p:nvSpPr>
        <p:spPr>
          <a:xfrm>
            <a:off x="4553896" y="1058439"/>
            <a:ext cx="4410591" cy="659383"/>
          </a:xfrm>
          <a:prstGeom prst="chevron">
            <a:avLst>
              <a:gd fmla="val 52311" name="adj"/>
            </a:avLst>
          </a:prstGeom>
          <a:solidFill>
            <a:schemeClr val="bg1">
              <a:lumMod val="50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algn="ctr"/>
            <a:endParaRPr altLang="en-US" kumimoji="1" lang="ja-JP">
              <a:solidFill>
                <a:schemeClr val="tx1"/>
              </a:solidFill>
            </a:endParaRPr>
          </a:p>
        </p:txBody>
      </p:sp>
      <p:grpSp>
        <p:nvGrpSpPr>
          <p:cNvPr id="41" name="グループ化 40">
            <a:extLst>
              <a:ext uri="{FF2B5EF4-FFF2-40B4-BE49-F238E27FC236}">
                <a16:creationId xmlns:a16="http://schemas.microsoft.com/office/drawing/2014/main" id="{3F3FD51D-9BBE-4D96-B053-3ECA46D7CA0A}"/>
              </a:ext>
            </a:extLst>
          </p:cNvPr>
          <p:cNvGrpSpPr/>
          <p:nvPr/>
        </p:nvGrpSpPr>
        <p:grpSpPr>
          <a:xfrm>
            <a:off x="245576" y="776243"/>
            <a:ext cx="7311172" cy="252602"/>
            <a:chOff x="254637" y="779657"/>
            <a:chExt cx="7311172" cy="235971"/>
          </a:xfrm>
        </p:grpSpPr>
        <p:grpSp>
          <p:nvGrpSpPr>
            <p:cNvPr id="42" name="グループ化 41">
              <a:extLst>
                <a:ext uri="{FF2B5EF4-FFF2-40B4-BE49-F238E27FC236}">
                  <a16:creationId xmlns:a16="http://schemas.microsoft.com/office/drawing/2014/main" id="{424B2587-0DA7-4AE3-A0ED-450515C143D2}"/>
                </a:ext>
              </a:extLst>
            </p:cNvPr>
            <p:cNvGrpSpPr/>
            <p:nvPr/>
          </p:nvGrpSpPr>
          <p:grpSpPr>
            <a:xfrm>
              <a:off x="1207961" y="779657"/>
              <a:ext cx="6357848" cy="235971"/>
              <a:chOff x="947910" y="374661"/>
              <a:chExt cx="6357848" cy="235971"/>
            </a:xfrm>
          </p:grpSpPr>
          <p:sp>
            <p:nvSpPr>
              <p:cNvPr id="44" name="平行四辺形 43">
                <a:extLst>
                  <a:ext uri="{FF2B5EF4-FFF2-40B4-BE49-F238E27FC236}">
                    <a16:creationId xmlns:a16="http://schemas.microsoft.com/office/drawing/2014/main" id="{910D2FF6-4EC3-48FA-A1BD-089051BD30C4}"/>
                  </a:ext>
                </a:extLst>
              </p:cNvPr>
              <p:cNvSpPr/>
              <p:nvPr/>
            </p:nvSpPr>
            <p:spPr>
              <a:xfrm flipH="1">
                <a:off x="947910" y="377658"/>
                <a:ext cx="1674359" cy="229306"/>
              </a:xfrm>
              <a:prstGeom prst="parallelogram">
                <a:avLst>
                  <a:gd fmla="val 102636" name="adj"/>
                </a:avLst>
              </a:prstGeom>
              <a:solidFill>
                <a:srgbClr val="8064A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bIns="36000" rtlCol="0" tIns="0"/>
              <a:lstStyle/>
              <a:p>
                <a:pPr algn="ctr"/>
                <a:r>
                  <a:rPr altLang="ja-JP" dirty="0" kumimoji="1" lang="en-US" sz="1800">
                    <a:latin charset="-128" panose="020F0600000000000000" pitchFamily="50" typeface="HG丸ｺﾞｼｯｸM-PRO"/>
                    <a:ea charset="-128" panose="020F0600000000000000" pitchFamily="50" typeface="HG丸ｺﾞｼｯｸM-PRO"/>
                  </a:rPr>
                  <a:t>STEP2</a:t>
                </a:r>
                <a:endParaRPr altLang="en-US" dirty="0" kumimoji="1" lang="ja-JP" sz="1800">
                  <a:latin charset="-128" panose="020F0600000000000000" pitchFamily="50" typeface="HG丸ｺﾞｼｯｸM-PRO"/>
                  <a:ea charset="-128" panose="020F0600000000000000" pitchFamily="50" typeface="HG丸ｺﾞｼｯｸM-PRO"/>
                </a:endParaRPr>
              </a:p>
            </p:txBody>
          </p:sp>
          <p:sp>
            <p:nvSpPr>
              <p:cNvPr id="45" name="平行四辺形 44">
                <a:extLst>
                  <a:ext uri="{FF2B5EF4-FFF2-40B4-BE49-F238E27FC236}">
                    <a16:creationId xmlns:a16="http://schemas.microsoft.com/office/drawing/2014/main" id="{E7AAADE2-F64A-482E-B795-DA7539321E9A}"/>
                  </a:ext>
                </a:extLst>
              </p:cNvPr>
              <p:cNvSpPr/>
              <p:nvPr/>
            </p:nvSpPr>
            <p:spPr>
              <a:xfrm flipH="1">
                <a:off x="2427884" y="374661"/>
                <a:ext cx="1773215" cy="229306"/>
              </a:xfrm>
              <a:prstGeom prst="parallelogram">
                <a:avLst>
                  <a:gd fmla="val 102636" name="adj"/>
                </a:avLst>
              </a:prstGeom>
              <a:solidFill>
                <a:srgbClr val="8064A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bIns="36000" rtlCol="0" tIns="0"/>
              <a:lstStyle/>
              <a:p>
                <a:pPr algn="ctr"/>
                <a:r>
                  <a:rPr altLang="ja-JP" dirty="0" kumimoji="1" lang="en-US" sz="1800">
                    <a:latin charset="-128" panose="020F0600000000000000" pitchFamily="50" typeface="HG丸ｺﾞｼｯｸM-PRO"/>
                    <a:ea charset="-128" panose="020F0600000000000000" pitchFamily="50" typeface="HG丸ｺﾞｼｯｸM-PRO"/>
                  </a:rPr>
                  <a:t>STEP</a:t>
                </a:r>
                <a:r>
                  <a:rPr altLang="en-US" dirty="0" kumimoji="1" lang="ja-JP" sz="1800">
                    <a:latin charset="-128" panose="020F0600000000000000" pitchFamily="50" typeface="HG丸ｺﾞｼｯｸM-PRO"/>
                    <a:ea charset="-128" panose="020F0600000000000000" pitchFamily="50" typeface="HG丸ｺﾞｼｯｸM-PRO"/>
                  </a:rPr>
                  <a:t>３</a:t>
                </a:r>
              </a:p>
            </p:txBody>
          </p:sp>
          <p:sp>
            <p:nvSpPr>
              <p:cNvPr id="46" name="平行四辺形 45">
                <a:extLst>
                  <a:ext uri="{FF2B5EF4-FFF2-40B4-BE49-F238E27FC236}">
                    <a16:creationId xmlns:a16="http://schemas.microsoft.com/office/drawing/2014/main" id="{BE94228C-A1B0-4908-9B79-A98BFB6AF326}"/>
                  </a:ext>
                </a:extLst>
              </p:cNvPr>
              <p:cNvSpPr/>
              <p:nvPr/>
            </p:nvSpPr>
            <p:spPr>
              <a:xfrm flipH="1">
                <a:off x="4006714" y="379092"/>
                <a:ext cx="1773213" cy="229306"/>
              </a:xfrm>
              <a:prstGeom prst="parallelogram">
                <a:avLst>
                  <a:gd fmla="val 102636" name="adj"/>
                </a:avLst>
              </a:prstGeom>
              <a:solidFill>
                <a:srgbClr val="8064A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bIns="36000" rtlCol="0" tIns="0"/>
              <a:lstStyle/>
              <a:p>
                <a:pPr algn="ctr"/>
                <a:r>
                  <a:rPr altLang="ja-JP" dirty="0" kumimoji="1" lang="en-US" sz="1800">
                    <a:latin charset="-128" panose="020F0600000000000000" pitchFamily="50" typeface="HG丸ｺﾞｼｯｸM-PRO"/>
                    <a:ea charset="-128" panose="020F0600000000000000" pitchFamily="50" typeface="HG丸ｺﾞｼｯｸM-PRO"/>
                  </a:rPr>
                  <a:t>STEP</a:t>
                </a:r>
                <a:r>
                  <a:rPr altLang="en-US" dirty="0" lang="ja-JP" sz="1800">
                    <a:latin charset="-128" panose="020F0600000000000000" pitchFamily="50" typeface="HG丸ｺﾞｼｯｸM-PRO"/>
                    <a:ea charset="-128" panose="020F0600000000000000" pitchFamily="50" typeface="HG丸ｺﾞｼｯｸM-PRO"/>
                  </a:rPr>
                  <a:t>４</a:t>
                </a:r>
                <a:endParaRPr altLang="en-US" dirty="0" kumimoji="1" lang="ja-JP" sz="1800">
                  <a:latin charset="-128" panose="020F0600000000000000" pitchFamily="50" typeface="HG丸ｺﾞｼｯｸM-PRO"/>
                  <a:ea charset="-128" panose="020F0600000000000000" pitchFamily="50" typeface="HG丸ｺﾞｼｯｸM-PRO"/>
                </a:endParaRPr>
              </a:p>
            </p:txBody>
          </p:sp>
          <p:sp>
            <p:nvSpPr>
              <p:cNvPr id="47" name="平行四辺形 46">
                <a:extLst>
                  <a:ext uri="{FF2B5EF4-FFF2-40B4-BE49-F238E27FC236}">
                    <a16:creationId xmlns:a16="http://schemas.microsoft.com/office/drawing/2014/main" id="{6CC9CC65-E4C2-4B30-B5B0-D37A07C95B16}"/>
                  </a:ext>
                </a:extLst>
              </p:cNvPr>
              <p:cNvSpPr/>
              <p:nvPr/>
            </p:nvSpPr>
            <p:spPr>
              <a:xfrm flipH="1">
                <a:off x="5600622" y="381326"/>
                <a:ext cx="1705136" cy="229306"/>
              </a:xfrm>
              <a:prstGeom prst="parallelogram">
                <a:avLst>
                  <a:gd fmla="val 102636" name="adj"/>
                </a:avLst>
              </a:prstGeom>
              <a:solidFill>
                <a:srgbClr val="8064A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bIns="36000" rtlCol="0" tIns="0"/>
              <a:lstStyle/>
              <a:p>
                <a:pPr algn="ctr"/>
                <a:r>
                  <a:rPr altLang="ja-JP" dirty="0" kumimoji="1" lang="en-US" sz="1800">
                    <a:latin charset="-128" panose="020F0600000000000000" pitchFamily="50" typeface="HG丸ｺﾞｼｯｸM-PRO"/>
                    <a:ea charset="-128" panose="020F0600000000000000" pitchFamily="50" typeface="HG丸ｺﾞｼｯｸM-PRO"/>
                  </a:rPr>
                  <a:t>STEP</a:t>
                </a:r>
                <a:r>
                  <a:rPr altLang="en-US" dirty="0" kumimoji="1" lang="ja-JP" sz="1800">
                    <a:latin charset="-128" panose="020F0600000000000000" pitchFamily="50" typeface="HG丸ｺﾞｼｯｸM-PRO"/>
                    <a:ea charset="-128" panose="020F0600000000000000" pitchFamily="50" typeface="HG丸ｺﾞｼｯｸM-PRO"/>
                  </a:rPr>
                  <a:t>５</a:t>
                </a:r>
              </a:p>
            </p:txBody>
          </p:sp>
        </p:grpSp>
        <p:sp>
          <p:nvSpPr>
            <p:cNvPr id="43" name="平行四辺形 58">
              <a:extLst>
                <a:ext uri="{FF2B5EF4-FFF2-40B4-BE49-F238E27FC236}">
                  <a16:creationId xmlns:a16="http://schemas.microsoft.com/office/drawing/2014/main" id="{45A551B8-C50E-4746-A497-113D3358732E}"/>
                </a:ext>
              </a:extLst>
            </p:cNvPr>
            <p:cNvSpPr/>
            <p:nvPr/>
          </p:nvSpPr>
          <p:spPr>
            <a:xfrm>
              <a:off x="254637" y="786321"/>
              <a:ext cx="1084214" cy="207401"/>
            </a:xfrm>
            <a:custGeom>
              <a:avLst/>
              <a:gdLst>
                <a:gd fmla="*/ 0 w 2078150" name="connsiteX0"/>
                <a:gd fmla="*/ 518693 h 518693" name="connsiteY0"/>
                <a:gd fmla="*/ 129673 w 2078150" name="connsiteX1"/>
                <a:gd fmla="*/ 0 h 518693" name="connsiteY1"/>
                <a:gd fmla="*/ 2078150 w 2078150" name="connsiteX2"/>
                <a:gd fmla="*/ 0 h 518693" name="connsiteY2"/>
                <a:gd fmla="*/ 1948477 w 2078150" name="connsiteX3"/>
                <a:gd fmla="*/ 518693 h 518693" name="connsiteY3"/>
                <a:gd fmla="*/ 0 w 2078150" name="connsiteX4"/>
                <a:gd fmla="*/ 518693 h 518693" name="connsiteY4"/>
                <a:gd fmla="*/ 251327 w 2329477" name="connsiteX0"/>
                <a:gd fmla="*/ 541553 h 541553" name="connsiteY0"/>
                <a:gd fmla="*/ 0 w 2329477" name="connsiteX1"/>
                <a:gd fmla="*/ 0 h 541553" name="connsiteY1"/>
                <a:gd fmla="*/ 2329477 w 2329477" name="connsiteX2"/>
                <a:gd fmla="*/ 22860 h 541553" name="connsiteY2"/>
                <a:gd fmla="*/ 2199804 w 2329477" name="connsiteX3"/>
                <a:gd fmla="*/ 541553 h 541553" name="connsiteY3"/>
                <a:gd fmla="*/ 251327 w 2329477" name="connsiteX4"/>
                <a:gd fmla="*/ 541553 h 541553" name="connsiteY4"/>
                <a:gd fmla="*/ 251327 w 2199804" name="connsiteX0"/>
                <a:gd fmla="*/ 541553 h 541553" name="connsiteY0"/>
                <a:gd fmla="*/ 0 w 2199804" name="connsiteX1"/>
                <a:gd fmla="*/ 0 h 541553" name="connsiteY1"/>
                <a:gd fmla="*/ 1544617 w 2199804" name="connsiteX2"/>
                <a:gd fmla="*/ 121920 h 541553" name="connsiteY2"/>
                <a:gd fmla="*/ 2199804 w 2199804" name="connsiteX3"/>
                <a:gd fmla="*/ 541553 h 541553" name="connsiteY3"/>
                <a:gd fmla="*/ 251327 w 2199804" name="connsiteX4"/>
                <a:gd fmla="*/ 541553 h 541553" name="connsiteY4"/>
                <a:gd fmla="*/ 22727 w 1971204" name="connsiteX0"/>
                <a:gd fmla="*/ 457733 h 457733" name="connsiteY0"/>
                <a:gd fmla="*/ 0 w 1971204" name="connsiteX1"/>
                <a:gd fmla="*/ 0 h 457733" name="connsiteY1"/>
                <a:gd fmla="*/ 1316017 w 1971204" name="connsiteX2"/>
                <a:gd fmla="*/ 38100 h 457733" name="connsiteY2"/>
                <a:gd fmla="*/ 1971204 w 1971204" name="connsiteX3"/>
                <a:gd fmla="*/ 457733 h 457733" name="connsiteY3"/>
                <a:gd fmla="*/ 22727 w 1971204" name="connsiteX4"/>
                <a:gd fmla="*/ 457733 h 457733" name="connsiteY4"/>
                <a:gd fmla="*/ 0 w 1948477" name="connsiteX0"/>
                <a:gd fmla="*/ 419633 h 419633" name="connsiteY0"/>
                <a:gd fmla="*/ 30613 w 1948477" name="connsiteX1"/>
                <a:gd fmla="*/ 0 h 419633" name="connsiteY1"/>
                <a:gd fmla="*/ 1293290 w 1948477" name="connsiteX2"/>
                <a:gd fmla="*/ 0 h 419633" name="connsiteY2"/>
                <a:gd fmla="*/ 1948477 w 1948477" name="connsiteX3"/>
                <a:gd fmla="*/ 419633 h 419633" name="connsiteY3"/>
                <a:gd fmla="*/ 0 w 1948477" name="connsiteX4"/>
                <a:gd fmla="*/ 419633 h 419633" name="connsiteY4"/>
                <a:gd fmla="*/ 0 w 1948477" name="connsiteX0"/>
                <a:gd fmla="*/ 419633 h 419633" name="connsiteY0"/>
                <a:gd fmla="*/ 133 w 1948477" name="connsiteX1"/>
                <a:gd fmla="*/ 15240 h 419633" name="connsiteY1"/>
                <a:gd fmla="*/ 1293290 w 1948477" name="connsiteX2"/>
                <a:gd fmla="*/ 0 h 419633" name="connsiteY2"/>
                <a:gd fmla="*/ 1948477 w 1948477" name="connsiteX3"/>
                <a:gd fmla="*/ 419633 h 419633" name="connsiteY3"/>
                <a:gd fmla="*/ 0 w 1948477" name="connsiteX4"/>
                <a:gd fmla="*/ 419633 h 419633" name="connsiteY4"/>
                <a:gd fmla="*/ 0 w 1948477" name="connsiteX0"/>
                <a:gd fmla="*/ 404393 h 404393" name="connsiteY0"/>
                <a:gd fmla="*/ 133 w 1948477" name="connsiteX1"/>
                <a:gd fmla="*/ 0 h 404393" name="connsiteY1"/>
                <a:gd fmla="*/ 1293290 w 1948477" name="connsiteX2"/>
                <a:gd fmla="*/ 15240 h 404393" name="connsiteY2"/>
                <a:gd fmla="*/ 1948477 w 1948477" name="connsiteX3"/>
                <a:gd fmla="*/ 404393 h 404393" name="connsiteY3"/>
                <a:gd fmla="*/ 0 w 1948477" name="connsiteX4"/>
                <a:gd fmla="*/ 404393 h 404393" name="connsiteY4"/>
                <a:gd fmla="*/ 0 w 1948477" name="connsiteX0"/>
                <a:gd fmla="*/ 412013 h 412013" name="connsiteY0"/>
                <a:gd fmla="*/ 133 w 1948477" name="connsiteX1"/>
                <a:gd fmla="*/ 7620 h 412013" name="connsiteY1"/>
                <a:gd fmla="*/ 1293290 w 1948477" name="connsiteX2"/>
                <a:gd fmla="*/ 0 h 412013" name="connsiteY2"/>
                <a:gd fmla="*/ 1948477 w 1948477" name="connsiteX3"/>
                <a:gd fmla="*/ 412013 h 412013" name="connsiteY3"/>
                <a:gd fmla="*/ 0 w 1948477" name="connsiteX4"/>
                <a:gd fmla="*/ 412013 h 412013" name="connsiteY4"/>
                <a:gd fmla="*/ 0 w 1948477" name="connsiteX0"/>
                <a:gd fmla="*/ 412013 h 412013" name="connsiteY0"/>
                <a:gd fmla="*/ 133 w 1948477" name="connsiteX1"/>
                <a:gd fmla="*/ 7620 h 412013" name="connsiteY1"/>
                <a:gd fmla="*/ 1293290 w 1948477" name="connsiteX2"/>
                <a:gd fmla="*/ 0 h 412013" name="connsiteY2"/>
                <a:gd fmla="*/ 1948477 w 1948477" name="connsiteX3"/>
                <a:gd fmla="*/ 412013 h 412013" name="connsiteY3"/>
                <a:gd fmla="*/ 0 w 1948477" name="connsiteX4"/>
                <a:gd fmla="*/ 412013 h 412013" name="connsiteY4"/>
                <a:gd fmla="*/ 0 w 1948477" name="connsiteX0"/>
                <a:gd fmla="*/ 412013 h 412013" name="connsiteY0"/>
                <a:gd fmla="*/ 133 w 1948477" name="connsiteX1"/>
                <a:gd fmla="*/ 7620 h 412013" name="connsiteY1"/>
                <a:gd fmla="*/ 1403621 w 1948477" name="connsiteX2"/>
                <a:gd fmla="*/ 0 h 412013" name="connsiteY2"/>
                <a:gd fmla="*/ 1948477 w 1948477" name="connsiteX3"/>
                <a:gd fmla="*/ 412013 h 412013" name="connsiteY3"/>
                <a:gd fmla="*/ 0 w 1948477" name="connsiteX4"/>
                <a:gd fmla="*/ 412013 h 412013" name="connsiteY4"/>
                <a:gd fmla="*/ 0 w 1948477" name="connsiteX0"/>
                <a:gd fmla="*/ 412013 h 412013" name="connsiteY0"/>
                <a:gd fmla="*/ 133 w 1948477" name="connsiteX1"/>
                <a:gd fmla="*/ 7620 h 412013" name="connsiteY1"/>
                <a:gd fmla="*/ 1491906 w 1948477" name="connsiteX2"/>
                <a:gd fmla="*/ 0 h 412013" name="connsiteY2"/>
                <a:gd fmla="*/ 1948477 w 1948477" name="connsiteX3"/>
                <a:gd fmla="*/ 412013 h 412013" name="connsiteY3"/>
                <a:gd fmla="*/ 0 w 1948477" name="connsiteX4"/>
                <a:gd fmla="*/ 412013 h 412013" name="connsiteY4"/>
                <a:gd fmla="*/ 0 w 1948477" name="connsiteX0"/>
                <a:gd fmla="*/ 412013 h 412013" name="connsiteY0"/>
                <a:gd fmla="*/ 133 w 1948477" name="connsiteX1"/>
                <a:gd fmla="*/ 7620 h 412013" name="connsiteY1"/>
                <a:gd fmla="*/ 1551817 w 1948477" name="connsiteX2"/>
                <a:gd fmla="*/ 0 h 412013" name="connsiteY2"/>
                <a:gd fmla="*/ 1948477 w 1948477" name="connsiteX3"/>
                <a:gd fmla="*/ 412013 h 412013" name="connsiteY3"/>
                <a:gd fmla="*/ 0 w 1948477" name="connsiteX4"/>
                <a:gd fmla="*/ 412013 h 412013" name="connsiteY4"/>
              </a:gdLst>
              <a:ahLst/>
              <a:cxnLst>
                <a:cxn ang="0">
                  <a:pos x="connsiteX0" y="connsiteY0"/>
                </a:cxn>
                <a:cxn ang="0">
                  <a:pos x="connsiteX1" y="connsiteY1"/>
                </a:cxn>
                <a:cxn ang="0">
                  <a:pos x="connsiteX2" y="connsiteY2"/>
                </a:cxn>
                <a:cxn ang="0">
                  <a:pos x="connsiteX3" y="connsiteY3"/>
                </a:cxn>
                <a:cxn ang="0">
                  <a:pos x="connsiteX4" y="connsiteY4"/>
                </a:cxn>
              </a:cxnLst>
              <a:rect b="b" l="l" r="r" t="t"/>
              <a:pathLst>
                <a:path h="412013" w="1948477">
                  <a:moveTo>
                    <a:pt x="0" y="412013"/>
                  </a:moveTo>
                  <a:cubicBezTo>
                    <a:pt x="44" y="277215"/>
                    <a:pt x="89" y="142418"/>
                    <a:pt x="133" y="7620"/>
                  </a:cubicBezTo>
                  <a:lnTo>
                    <a:pt x="1551817" y="0"/>
                  </a:lnTo>
                  <a:lnTo>
                    <a:pt x="1948477" y="412013"/>
                  </a:lnTo>
                  <a:lnTo>
                    <a:pt x="0" y="412013"/>
                  </a:lnTo>
                  <a:close/>
                </a:path>
              </a:pathLst>
            </a:custGeom>
            <a:solidFill>
              <a:srgbClr val="8064A2"/>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anchor="ctr" bIns="36000" lIns="72000" rIns="108000" rtlCol="0" tIns="0"/>
            <a:lstStyle/>
            <a:p>
              <a:r>
                <a:rPr altLang="ja-JP" dirty="0" kumimoji="1" lang="en-US" sz="1800">
                  <a:latin charset="-128" panose="020F0600000000000000" pitchFamily="50" typeface="HG丸ｺﾞｼｯｸM-PRO"/>
                  <a:ea charset="-128" panose="020F0600000000000000" pitchFamily="50" typeface="HG丸ｺﾞｼｯｸM-PRO"/>
                </a:rPr>
                <a:t>STEP1</a:t>
              </a:r>
              <a:endParaRPr altLang="en-US" dirty="0" kumimoji="1" lang="ja-JP" sz="1800">
                <a:latin charset="-128" panose="020F0600000000000000" pitchFamily="50" typeface="HG丸ｺﾞｼｯｸM-PRO"/>
                <a:ea charset="-128" panose="020F0600000000000000" pitchFamily="50" typeface="HG丸ｺﾞｼｯｸM-PRO"/>
              </a:endParaRPr>
            </a:p>
          </p:txBody>
        </p:sp>
      </p:grpSp>
      <p:sp>
        <p:nvSpPr>
          <p:cNvPr id="48" name="平行四辺形 47">
            <a:extLst>
              <a:ext uri="{FF2B5EF4-FFF2-40B4-BE49-F238E27FC236}">
                <a16:creationId xmlns:a16="http://schemas.microsoft.com/office/drawing/2014/main" id="{E91572F5-8029-4940-B8DF-17AF6CA72A86}"/>
              </a:ext>
            </a:extLst>
          </p:cNvPr>
          <p:cNvSpPr/>
          <p:nvPr/>
        </p:nvSpPr>
        <p:spPr>
          <a:xfrm flipH="1">
            <a:off x="4237169" y="769064"/>
            <a:ext cx="3397386" cy="318952"/>
          </a:xfrm>
          <a:prstGeom prst="parallelogram">
            <a:avLst>
              <a:gd fmla="val 102636" name="adj"/>
            </a:avLst>
          </a:prstGeom>
          <a:solidFill>
            <a:schemeClr val="bg1">
              <a:lumMod val="50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bIns="36000" rtlCol="0" tIns="0"/>
          <a:lstStyle/>
          <a:p>
            <a:pPr algn="ctr"/>
            <a:endParaRPr altLang="en-US" dirty="0" kumimoji="1" lang="ja-JP" sz="1800">
              <a:latin charset="-128" panose="020F0600000000000000" pitchFamily="50" typeface="HG丸ｺﾞｼｯｸM-PRO"/>
              <a:ea charset="-128" panose="020F0600000000000000" pitchFamily="50" typeface="HG丸ｺﾞｼｯｸM-PRO"/>
            </a:endParaRPr>
          </a:p>
        </p:txBody>
      </p:sp>
      <p:grpSp>
        <p:nvGrpSpPr>
          <p:cNvPr id="16" name="グループ化 15">
            <a:extLst>
              <a:ext uri="{FF2B5EF4-FFF2-40B4-BE49-F238E27FC236}">
                <a16:creationId xmlns:a16="http://schemas.microsoft.com/office/drawing/2014/main" id="{FA01A124-84FC-41BE-B4EA-64385A7B505E}"/>
              </a:ext>
            </a:extLst>
          </p:cNvPr>
          <p:cNvGrpSpPr/>
          <p:nvPr/>
        </p:nvGrpSpPr>
        <p:grpSpPr>
          <a:xfrm>
            <a:off x="218160" y="764704"/>
            <a:ext cx="1520697" cy="953118"/>
            <a:chOff x="230378" y="727620"/>
            <a:chExt cx="1508480" cy="927427"/>
          </a:xfrm>
        </p:grpSpPr>
        <p:sp>
          <p:nvSpPr>
            <p:cNvPr id="17" name="平行四辺形 58">
              <a:extLst>
                <a:ext uri="{FF2B5EF4-FFF2-40B4-BE49-F238E27FC236}">
                  <a16:creationId xmlns:a16="http://schemas.microsoft.com/office/drawing/2014/main" id="{63FD9F1B-BCCF-4B9C-A1C8-4DF2906809BD}"/>
                </a:ext>
              </a:extLst>
            </p:cNvPr>
            <p:cNvSpPr/>
            <p:nvPr/>
          </p:nvSpPr>
          <p:spPr>
            <a:xfrm>
              <a:off x="230379" y="727620"/>
              <a:ext cx="1180932" cy="281727"/>
            </a:xfrm>
            <a:custGeom>
              <a:avLst/>
              <a:gdLst>
                <a:gd fmla="*/ 0 w 2078150" name="connsiteX0"/>
                <a:gd fmla="*/ 518693 h 518693" name="connsiteY0"/>
                <a:gd fmla="*/ 129673 w 2078150" name="connsiteX1"/>
                <a:gd fmla="*/ 0 h 518693" name="connsiteY1"/>
                <a:gd fmla="*/ 2078150 w 2078150" name="connsiteX2"/>
                <a:gd fmla="*/ 0 h 518693" name="connsiteY2"/>
                <a:gd fmla="*/ 1948477 w 2078150" name="connsiteX3"/>
                <a:gd fmla="*/ 518693 h 518693" name="connsiteY3"/>
                <a:gd fmla="*/ 0 w 2078150" name="connsiteX4"/>
                <a:gd fmla="*/ 518693 h 518693" name="connsiteY4"/>
                <a:gd fmla="*/ 251327 w 2329477" name="connsiteX0"/>
                <a:gd fmla="*/ 541553 h 541553" name="connsiteY0"/>
                <a:gd fmla="*/ 0 w 2329477" name="connsiteX1"/>
                <a:gd fmla="*/ 0 h 541553" name="connsiteY1"/>
                <a:gd fmla="*/ 2329477 w 2329477" name="connsiteX2"/>
                <a:gd fmla="*/ 22860 h 541553" name="connsiteY2"/>
                <a:gd fmla="*/ 2199804 w 2329477" name="connsiteX3"/>
                <a:gd fmla="*/ 541553 h 541553" name="connsiteY3"/>
                <a:gd fmla="*/ 251327 w 2329477" name="connsiteX4"/>
                <a:gd fmla="*/ 541553 h 541553" name="connsiteY4"/>
                <a:gd fmla="*/ 251327 w 2199804" name="connsiteX0"/>
                <a:gd fmla="*/ 541553 h 541553" name="connsiteY0"/>
                <a:gd fmla="*/ 0 w 2199804" name="connsiteX1"/>
                <a:gd fmla="*/ 0 h 541553" name="connsiteY1"/>
                <a:gd fmla="*/ 1544617 w 2199804" name="connsiteX2"/>
                <a:gd fmla="*/ 121920 h 541553" name="connsiteY2"/>
                <a:gd fmla="*/ 2199804 w 2199804" name="connsiteX3"/>
                <a:gd fmla="*/ 541553 h 541553" name="connsiteY3"/>
                <a:gd fmla="*/ 251327 w 2199804" name="connsiteX4"/>
                <a:gd fmla="*/ 541553 h 541553" name="connsiteY4"/>
                <a:gd fmla="*/ 22727 w 1971204" name="connsiteX0"/>
                <a:gd fmla="*/ 457733 h 457733" name="connsiteY0"/>
                <a:gd fmla="*/ 0 w 1971204" name="connsiteX1"/>
                <a:gd fmla="*/ 0 h 457733" name="connsiteY1"/>
                <a:gd fmla="*/ 1316017 w 1971204" name="connsiteX2"/>
                <a:gd fmla="*/ 38100 h 457733" name="connsiteY2"/>
                <a:gd fmla="*/ 1971204 w 1971204" name="connsiteX3"/>
                <a:gd fmla="*/ 457733 h 457733" name="connsiteY3"/>
                <a:gd fmla="*/ 22727 w 1971204" name="connsiteX4"/>
                <a:gd fmla="*/ 457733 h 457733" name="connsiteY4"/>
                <a:gd fmla="*/ 0 w 1948477" name="connsiteX0"/>
                <a:gd fmla="*/ 419633 h 419633" name="connsiteY0"/>
                <a:gd fmla="*/ 30613 w 1948477" name="connsiteX1"/>
                <a:gd fmla="*/ 0 h 419633" name="connsiteY1"/>
                <a:gd fmla="*/ 1293290 w 1948477" name="connsiteX2"/>
                <a:gd fmla="*/ 0 h 419633" name="connsiteY2"/>
                <a:gd fmla="*/ 1948477 w 1948477" name="connsiteX3"/>
                <a:gd fmla="*/ 419633 h 419633" name="connsiteY3"/>
                <a:gd fmla="*/ 0 w 1948477" name="connsiteX4"/>
                <a:gd fmla="*/ 419633 h 419633" name="connsiteY4"/>
                <a:gd fmla="*/ 0 w 1948477" name="connsiteX0"/>
                <a:gd fmla="*/ 419633 h 419633" name="connsiteY0"/>
                <a:gd fmla="*/ 133 w 1948477" name="connsiteX1"/>
                <a:gd fmla="*/ 15240 h 419633" name="connsiteY1"/>
                <a:gd fmla="*/ 1293290 w 1948477" name="connsiteX2"/>
                <a:gd fmla="*/ 0 h 419633" name="connsiteY2"/>
                <a:gd fmla="*/ 1948477 w 1948477" name="connsiteX3"/>
                <a:gd fmla="*/ 419633 h 419633" name="connsiteY3"/>
                <a:gd fmla="*/ 0 w 1948477" name="connsiteX4"/>
                <a:gd fmla="*/ 419633 h 419633" name="connsiteY4"/>
                <a:gd fmla="*/ 0 w 1948477" name="connsiteX0"/>
                <a:gd fmla="*/ 404393 h 404393" name="connsiteY0"/>
                <a:gd fmla="*/ 133 w 1948477" name="connsiteX1"/>
                <a:gd fmla="*/ 0 h 404393" name="connsiteY1"/>
                <a:gd fmla="*/ 1293290 w 1948477" name="connsiteX2"/>
                <a:gd fmla="*/ 15240 h 404393" name="connsiteY2"/>
                <a:gd fmla="*/ 1948477 w 1948477" name="connsiteX3"/>
                <a:gd fmla="*/ 404393 h 404393" name="connsiteY3"/>
                <a:gd fmla="*/ 0 w 1948477" name="connsiteX4"/>
                <a:gd fmla="*/ 404393 h 404393" name="connsiteY4"/>
                <a:gd fmla="*/ 0 w 1948477" name="connsiteX0"/>
                <a:gd fmla="*/ 412013 h 412013" name="connsiteY0"/>
                <a:gd fmla="*/ 133 w 1948477" name="connsiteX1"/>
                <a:gd fmla="*/ 7620 h 412013" name="connsiteY1"/>
                <a:gd fmla="*/ 1293290 w 1948477" name="connsiteX2"/>
                <a:gd fmla="*/ 0 h 412013" name="connsiteY2"/>
                <a:gd fmla="*/ 1948477 w 1948477" name="connsiteX3"/>
                <a:gd fmla="*/ 412013 h 412013" name="connsiteY3"/>
                <a:gd fmla="*/ 0 w 1948477" name="connsiteX4"/>
                <a:gd fmla="*/ 412013 h 412013" name="connsiteY4"/>
                <a:gd fmla="*/ 0 w 1948477" name="connsiteX0"/>
                <a:gd fmla="*/ 412013 h 412013" name="connsiteY0"/>
                <a:gd fmla="*/ 133 w 1948477" name="connsiteX1"/>
                <a:gd fmla="*/ 7620 h 412013" name="connsiteY1"/>
                <a:gd fmla="*/ 1293290 w 1948477" name="connsiteX2"/>
                <a:gd fmla="*/ 0 h 412013" name="connsiteY2"/>
                <a:gd fmla="*/ 1948477 w 1948477" name="connsiteX3"/>
                <a:gd fmla="*/ 412013 h 412013" name="connsiteY3"/>
                <a:gd fmla="*/ 0 w 1948477" name="connsiteX4"/>
                <a:gd fmla="*/ 412013 h 412013" name="connsiteY4"/>
                <a:gd fmla="*/ 0 w 1948477" name="connsiteX0"/>
                <a:gd fmla="*/ 412013 h 412013" name="connsiteY0"/>
                <a:gd fmla="*/ 133 w 1948477" name="connsiteX1"/>
                <a:gd fmla="*/ 7620 h 412013" name="connsiteY1"/>
                <a:gd fmla="*/ 1403621 w 1948477" name="connsiteX2"/>
                <a:gd fmla="*/ 0 h 412013" name="connsiteY2"/>
                <a:gd fmla="*/ 1948477 w 1948477" name="connsiteX3"/>
                <a:gd fmla="*/ 412013 h 412013" name="connsiteY3"/>
                <a:gd fmla="*/ 0 w 1948477" name="connsiteX4"/>
                <a:gd fmla="*/ 412013 h 412013" name="connsiteY4"/>
                <a:gd fmla="*/ 0 w 1948477" name="connsiteX0"/>
                <a:gd fmla="*/ 412013 h 412013" name="connsiteY0"/>
                <a:gd fmla="*/ 133 w 1948477" name="connsiteX1"/>
                <a:gd fmla="*/ 7620 h 412013" name="connsiteY1"/>
                <a:gd fmla="*/ 1491906 w 1948477" name="connsiteX2"/>
                <a:gd fmla="*/ 0 h 412013" name="connsiteY2"/>
                <a:gd fmla="*/ 1948477 w 1948477" name="connsiteX3"/>
                <a:gd fmla="*/ 412013 h 412013" name="connsiteY3"/>
                <a:gd fmla="*/ 0 w 1948477" name="connsiteX4"/>
                <a:gd fmla="*/ 412013 h 412013" name="connsiteY4"/>
                <a:gd fmla="*/ 0 w 1948477" name="connsiteX0"/>
                <a:gd fmla="*/ 412013 h 412013" name="connsiteY0"/>
                <a:gd fmla="*/ 133 w 1948477" name="connsiteX1"/>
                <a:gd fmla="*/ 7620 h 412013" name="connsiteY1"/>
                <a:gd fmla="*/ 1551817 w 1948477" name="connsiteX2"/>
                <a:gd fmla="*/ 0 h 412013" name="connsiteY2"/>
                <a:gd fmla="*/ 1948477 w 1948477" name="connsiteX3"/>
                <a:gd fmla="*/ 412013 h 412013" name="connsiteY3"/>
                <a:gd fmla="*/ 0 w 1948477" name="connsiteX4"/>
                <a:gd fmla="*/ 412013 h 412013" name="connsiteY4"/>
              </a:gdLst>
              <a:ahLst/>
              <a:cxnLst>
                <a:cxn ang="0">
                  <a:pos x="connsiteX0" y="connsiteY0"/>
                </a:cxn>
                <a:cxn ang="0">
                  <a:pos x="connsiteX1" y="connsiteY1"/>
                </a:cxn>
                <a:cxn ang="0">
                  <a:pos x="connsiteX2" y="connsiteY2"/>
                </a:cxn>
                <a:cxn ang="0">
                  <a:pos x="connsiteX3" y="connsiteY3"/>
                </a:cxn>
                <a:cxn ang="0">
                  <a:pos x="connsiteX4" y="connsiteY4"/>
                </a:cxn>
              </a:cxnLst>
              <a:rect b="b" l="l" r="r" t="t"/>
              <a:pathLst>
                <a:path h="412013" w="1948477">
                  <a:moveTo>
                    <a:pt x="0" y="412013"/>
                  </a:moveTo>
                  <a:cubicBezTo>
                    <a:pt x="44" y="277215"/>
                    <a:pt x="89" y="142418"/>
                    <a:pt x="133" y="7620"/>
                  </a:cubicBezTo>
                  <a:lnTo>
                    <a:pt x="1551817" y="0"/>
                  </a:lnTo>
                  <a:lnTo>
                    <a:pt x="1948477" y="412013"/>
                  </a:lnTo>
                  <a:lnTo>
                    <a:pt x="0" y="412013"/>
                  </a:lnTo>
                  <a:close/>
                </a:path>
              </a:pathLst>
            </a:custGeom>
            <a:solidFill>
              <a:schemeClr val="bg1">
                <a:lumMod val="50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bIns="36000" lIns="72000" rIns="108000" rtlCol="0" tIns="0"/>
            <a:lstStyle/>
            <a:p>
              <a:endParaRPr altLang="en-US" dirty="0" kumimoji="1" lang="ja-JP" sz="1800">
                <a:latin charset="-128" panose="020F0600000000000000" pitchFamily="50" typeface="HG丸ｺﾞｼｯｸM-PRO"/>
                <a:ea charset="-128" panose="020F0600000000000000" pitchFamily="50" typeface="HG丸ｺﾞｼｯｸM-PRO"/>
              </a:endParaRPr>
            </a:p>
          </p:txBody>
        </p:sp>
        <p:sp>
          <p:nvSpPr>
            <p:cNvPr id="19" name="矢印: 五方向 18">
              <a:extLst>
                <a:ext uri="{FF2B5EF4-FFF2-40B4-BE49-F238E27FC236}">
                  <a16:creationId xmlns:a16="http://schemas.microsoft.com/office/drawing/2014/main" id="{C67C44DD-6745-4F32-9524-A9AEBDC2DE56}"/>
                </a:ext>
              </a:extLst>
            </p:cNvPr>
            <p:cNvSpPr/>
            <p:nvPr/>
          </p:nvSpPr>
          <p:spPr>
            <a:xfrm>
              <a:off x="230378" y="1009698"/>
              <a:ext cx="1508480" cy="645349"/>
            </a:xfrm>
            <a:prstGeom prst="homePlate">
              <a:avLst/>
            </a:prstGeom>
            <a:solidFill>
              <a:schemeClr val="bg1">
                <a:lumMod val="50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nchorCtr="0" bIns="45720" compatLnSpc="1" forceAA="0" fromWordArt="0" lIns="91440" numCol="1" rIns="91440" rot="0" rtlCol="0" spcCol="0" spcFirstLastPara="0" tIns="45720" vert="horz" wrap="square">
              <a:prstTxWarp prst="textNoShape">
                <a:avLst/>
              </a:prstTxWarp>
              <a:noAutofit/>
            </a:bodyPr>
            <a:lstStyle/>
            <a:p>
              <a:endParaRPr altLang="en-US" lang="ja-JP" sz="2000">
                <a:latin charset="-128" panose="020F0600000000000000" pitchFamily="50" typeface="HG丸ｺﾞｼｯｸM-PRO"/>
                <a:ea charset="-128" panose="020F0600000000000000" pitchFamily="50" typeface="HG丸ｺﾞｼｯｸM-PRO"/>
              </a:endParaRPr>
            </a:p>
          </p:txBody>
        </p:sp>
      </p:grpSp>
    </p:spTree>
    <p:extLst>
      <p:ext uri="{BB962C8B-B14F-4D97-AF65-F5344CB8AC3E}">
        <p14:creationId xmlns:p14="http://schemas.microsoft.com/office/powerpoint/2010/main" val="725275804"/>
      </p:ext>
    </p:extLst>
  </p:cSld>
  <p:clrMapOvr>
    <a:masterClrMapping/>
  </p:clrMapOvr>
  <mc:AlternateContent xmlns:mc="http://schemas.openxmlformats.org/markup-compatibility/2006" xmlns:p14="http://schemas.microsoft.com/office/powerpoint/2010/main">
    <mc:Choice Requires="p14">
      <p:transition p14:dur="250">
        <p:fade/>
      </p:transition>
    </mc:Choice>
    <mc:Fallback>
      <p:transition>
        <p:fade/>
      </p:transition>
    </mc:Fallback>
  </mc:AlternateContent>
</p:sld>
</file>

<file path=ppt/slides/slide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3" name="スライド番号プレースホルダー 2">
            <a:extLst>
              <a:ext uri="{FF2B5EF4-FFF2-40B4-BE49-F238E27FC236}">
                <a16:creationId xmlns:a16="http://schemas.microsoft.com/office/drawing/2014/main" id="{1DC6BBF4-FEBE-4A71-9CD2-5AD9EDA6E8A3}"/>
              </a:ext>
            </a:extLst>
          </p:cNvPr>
          <p:cNvSpPr>
            <a:spLocks noGrp="1"/>
          </p:cNvSpPr>
          <p:nvPr>
            <p:ph idx="12" sz="quarter" type="sldNum"/>
          </p:nvPr>
        </p:nvSpPr>
        <p:spPr>
          <a:xfrm>
            <a:off x="7010399" y="6523191"/>
            <a:ext cx="2133601" cy="366253"/>
          </a:xfrm>
        </p:spPr>
        <p:txBody>
          <a:bodyPr/>
          <a:lstStyle/>
          <a:p>
            <a:fld id="{F14AF66F-3B4F-4E8B-A9F2-F8EEB7F87A3A}" type="slidenum">
              <a:rPr altLang="en-US" lang="ja-JP" smtClean="0">
                <a:solidFill>
                  <a:prstClr val="black">
                    <a:tint val="75000"/>
                  </a:prstClr>
                </a:solidFill>
              </a:rPr>
              <a:pPr/>
              <a:t>8</a:t>
            </a:fld>
            <a:endParaRPr altLang="en-US" dirty="0" lang="ja-JP">
              <a:solidFill>
                <a:prstClr val="black">
                  <a:tint val="75000"/>
                </a:prstClr>
              </a:solidFill>
            </a:endParaRPr>
          </a:p>
        </p:txBody>
      </p:sp>
      <p:sp>
        <p:nvSpPr>
          <p:cNvPr id="5" name="正方形/長方形 4">
            <a:extLst>
              <a:ext uri="{FF2B5EF4-FFF2-40B4-BE49-F238E27FC236}">
                <a16:creationId xmlns:a16="http://schemas.microsoft.com/office/drawing/2014/main" id="{3FFF621C-7779-4DAE-B7D2-BFF90CBBFA50}"/>
              </a:ext>
            </a:extLst>
          </p:cNvPr>
          <p:cNvSpPr/>
          <p:nvPr/>
        </p:nvSpPr>
        <p:spPr>
          <a:xfrm>
            <a:off x="492634" y="3305457"/>
            <a:ext cx="8585088" cy="1530401"/>
          </a:xfrm>
          <a:prstGeom prst="rect">
            <a:avLst/>
          </a:prstGeom>
          <a:ln w="19050">
            <a:noFill/>
          </a:ln>
        </p:spPr>
        <p:txBody>
          <a:bodyPr anchor="ctr" bIns="72000" lIns="72000" rIns="72000" tIns="72000" wrap="square">
            <a:spAutoFit/>
          </a:bodyPr>
          <a:lstStyle/>
          <a:p>
            <a:r>
              <a:rPr altLang="en-US" b="0" dirty="0" kumimoji="0" lang="ja-JP" sz="2000">
                <a:latin charset="-128" panose="020B0604030504040204" pitchFamily="50" typeface="メイリオ"/>
                <a:ea charset="-128" panose="020B0604030504040204" pitchFamily="50" typeface="メイリオ"/>
              </a:rPr>
              <a:t>○　出願内容の登録は、期間内にマイページ上で行う。</a:t>
            </a:r>
            <a:br>
              <a:rPr altLang="ja-JP" b="0" dirty="0" kumimoji="0" lang="en-US" sz="2000">
                <a:latin charset="-128" panose="020B0604030504040204" pitchFamily="50" typeface="メイリオ"/>
                <a:ea charset="-128" panose="020B0604030504040204" pitchFamily="50" typeface="メイリオ"/>
              </a:rPr>
            </a:br>
            <a:r>
              <a:rPr altLang="en-US" b="0" dirty="0" kumimoji="0" lang="ja-JP" sz="2000">
                <a:latin charset="-128" panose="020B0604030504040204" pitchFamily="50" typeface="メイリオ"/>
                <a:ea charset="-128" panose="020B0604030504040204" pitchFamily="50" typeface="メイリオ"/>
              </a:rPr>
              <a:t>　　 </a:t>
            </a:r>
            <a:r>
              <a:rPr altLang="en-US" b="0" dirty="0" kumimoji="0" lang="ja-JP" sz="1800">
                <a:latin charset="-128" panose="020B0604030504040204" pitchFamily="50" typeface="メイリオ"/>
                <a:ea charset="-128" panose="020B0604030504040204" pitchFamily="50" typeface="メイリオ"/>
              </a:rPr>
              <a:t>（期間内であれば</a:t>
            </a:r>
            <a:r>
              <a:rPr altLang="ja-JP" b="0" dirty="0" kumimoji="0" lang="en-US" sz="1800">
                <a:latin charset="-128" panose="020B0604030504040204" pitchFamily="50" typeface="メイリオ"/>
                <a:ea charset="-128" panose="020B0604030504040204" pitchFamily="50" typeface="メイリオ"/>
              </a:rPr>
              <a:t>24</a:t>
            </a:r>
            <a:r>
              <a:rPr altLang="en-US" b="0" dirty="0" kumimoji="0" lang="ja-JP" sz="1800">
                <a:latin charset="-128" panose="020B0604030504040204" pitchFamily="50" typeface="メイリオ"/>
                <a:ea charset="-128" panose="020B0604030504040204" pitchFamily="50" typeface="メイリオ"/>
              </a:rPr>
              <a:t>時間登録可能）</a:t>
            </a:r>
            <a:endParaRPr altLang="ja-JP" b="0" dirty="0" kumimoji="0" lang="en-US" sz="2000">
              <a:latin charset="-128" panose="020B0604030504040204" pitchFamily="50" typeface="メイリオ"/>
              <a:ea charset="-128" panose="020B0604030504040204" pitchFamily="50" typeface="メイリオ"/>
            </a:endParaRPr>
          </a:p>
          <a:p>
            <a:pPr>
              <a:spcBef>
                <a:spcPts val="1200"/>
              </a:spcBef>
            </a:pPr>
            <a:r>
              <a:rPr altLang="en-US" b="0" dirty="0" kumimoji="0" lang="ja-JP" sz="2000">
                <a:latin charset="-128" panose="020B0604030504040204" pitchFamily="50" typeface="メイリオ"/>
                <a:ea charset="-128" panose="020B0604030504040204" pitchFamily="50" typeface="メイリオ"/>
              </a:rPr>
              <a:t>○　主な登録内容は、志願者情報（氏名、現住所、連絡先電話番号、</a:t>
            </a:r>
            <a:endParaRPr altLang="ja-JP" b="0" dirty="0" kumimoji="0" lang="en-US" sz="2000">
              <a:latin charset="-128" panose="020B0604030504040204" pitchFamily="50" typeface="メイリオ"/>
              <a:ea charset="-128" panose="020B0604030504040204" pitchFamily="50" typeface="メイリオ"/>
            </a:endParaRPr>
          </a:p>
          <a:p>
            <a:pPr>
              <a:spcBef>
                <a:spcPts val="0"/>
              </a:spcBef>
            </a:pPr>
            <a:r>
              <a:rPr altLang="ja-JP" b="0" dirty="0" kumimoji="0" lang="en-US" sz="2000">
                <a:latin charset="-128" panose="020B0604030504040204" pitchFamily="50" typeface="メイリオ"/>
                <a:ea charset="-128" panose="020B0604030504040204" pitchFamily="50" typeface="メイリオ"/>
              </a:rPr>
              <a:t>   </a:t>
            </a:r>
            <a:r>
              <a:rPr altLang="en-US" b="0" dirty="0" kumimoji="0" lang="ja-JP" sz="2000">
                <a:latin charset="-128" panose="020B0604030504040204" pitchFamily="50" typeface="メイリオ"/>
                <a:ea charset="-128" panose="020B0604030504040204" pitchFamily="50" typeface="メイリオ"/>
              </a:rPr>
              <a:t>出願資格、顔写真等）、受験する教科、検定料等の支払方法等。</a:t>
            </a:r>
            <a:endParaRPr altLang="ja-JP" b="0" dirty="0" kumimoji="0" lang="en-US" sz="2000">
              <a:latin charset="-128" panose="020B0604030504040204" pitchFamily="50" typeface="メイリオ"/>
              <a:ea charset="-128" panose="020B0604030504040204" pitchFamily="50" typeface="メイリオ"/>
            </a:endParaRPr>
          </a:p>
        </p:txBody>
      </p:sp>
      <p:sp>
        <p:nvSpPr>
          <p:cNvPr id="16" name="正方形/長方形 15">
            <a:extLst>
              <a:ext uri="{FF2B5EF4-FFF2-40B4-BE49-F238E27FC236}">
                <a16:creationId xmlns:a16="http://schemas.microsoft.com/office/drawing/2014/main" id="{EE084D4C-F0EB-4E38-B497-AA83144DDCDB}"/>
              </a:ext>
            </a:extLst>
          </p:cNvPr>
          <p:cNvSpPr/>
          <p:nvPr/>
        </p:nvSpPr>
        <p:spPr>
          <a:xfrm>
            <a:off x="1116000" y="2029445"/>
            <a:ext cx="7200416" cy="987551"/>
          </a:xfrm>
          <a:prstGeom prst="rect">
            <a:avLst/>
          </a:prstGeom>
          <a:ln w="38100">
            <a:solidFill>
              <a:schemeClr val="tx1"/>
            </a:solidFill>
          </a:ln>
        </p:spPr>
        <p:txBody>
          <a:bodyPr anchor="ctr" bIns="108000" lIns="72000" rIns="72000" tIns="108000" wrap="square">
            <a:spAutoFit/>
          </a:bodyPr>
          <a:lstStyle/>
          <a:p>
            <a:pPr indent="-457200" marL="180000">
              <a:spcBef>
                <a:spcPts val="1200"/>
              </a:spcBef>
              <a:spcAft>
                <a:spcPts val="0"/>
              </a:spcAft>
              <a:defRPr/>
            </a:pPr>
            <a:r>
              <a:rPr altLang="ja-JP" dirty="0" kumimoji="0" lang="en-US" sz="2000">
                <a:latin charset="-128" panose="020B0604030504040204" pitchFamily="50" typeface="メイリオ"/>
                <a:ea charset="-128" panose="020B0604030504040204" pitchFamily="50" typeface="メイリオ"/>
              </a:rPr>
              <a:t>【</a:t>
            </a:r>
            <a:r>
              <a:rPr altLang="en-US" dirty="0" kumimoji="0" lang="ja-JP" sz="2000">
                <a:latin charset="-128" panose="020B0604030504040204" pitchFamily="50" typeface="メイリオ"/>
                <a:ea charset="-128" panose="020B0604030504040204" pitchFamily="50" typeface="メイリオ"/>
              </a:rPr>
              <a:t>出願内容の登録期間</a:t>
            </a:r>
            <a:r>
              <a:rPr altLang="ja-JP" dirty="0" kumimoji="0" lang="en-US" sz="2000">
                <a:latin charset="-128" panose="020B0604030504040204" pitchFamily="50" typeface="メイリオ"/>
                <a:ea charset="-128" panose="020B0604030504040204" pitchFamily="50" typeface="メイリオ"/>
              </a:rPr>
              <a:t>】</a:t>
            </a:r>
          </a:p>
          <a:p>
            <a:pPr indent="-457200" marL="180000">
              <a:spcBef>
                <a:spcPts val="1200"/>
              </a:spcBef>
              <a:spcAft>
                <a:spcPts val="0"/>
              </a:spcAft>
              <a:defRPr/>
            </a:pPr>
            <a:r>
              <a:rPr altLang="en-US" dirty="0" kumimoji="0" lang="ja-JP" sz="2000">
                <a:latin charset="-128" panose="020B0604030504040204" pitchFamily="50" typeface="メイリオ"/>
                <a:ea charset="-128" panose="020B0604030504040204" pitchFamily="50" typeface="メイリオ"/>
              </a:rPr>
              <a:t>　</a:t>
            </a:r>
            <a:r>
              <a:rPr altLang="en-US" dirty="0" kumimoji="0" lang="ja-JP" sz="2000" u="sng">
                <a:latin charset="-128" panose="020B0604030504040204" pitchFamily="50" typeface="メイリオ"/>
                <a:ea charset="-128" panose="020B0604030504040204" pitchFamily="50" typeface="メイリオ"/>
              </a:rPr>
              <a:t>令和</a:t>
            </a:r>
            <a:r>
              <a:rPr altLang="ja-JP" dirty="0" kumimoji="0" lang="en-US" sz="2000" u="sng">
                <a:latin charset="-128" panose="020B0604030504040204" pitchFamily="50" typeface="メイリオ"/>
                <a:ea charset="-128" panose="020B0604030504040204" pitchFamily="50" typeface="メイリオ"/>
              </a:rPr>
              <a:t>8</a:t>
            </a:r>
            <a:r>
              <a:rPr altLang="en-US" dirty="0" kumimoji="0" lang="ja-JP" sz="2000" u="sng">
                <a:latin charset="-128" panose="020B0604030504040204" pitchFamily="50" typeface="メイリオ"/>
                <a:ea charset="-128" panose="020B0604030504040204" pitchFamily="50" typeface="メイリオ"/>
              </a:rPr>
              <a:t>年</a:t>
            </a:r>
            <a:r>
              <a:rPr altLang="ja-JP" dirty="0" kumimoji="0" lang="en-US" sz="2000" u="sng">
                <a:latin charset="-128" panose="020B0604030504040204" pitchFamily="50" typeface="メイリオ"/>
                <a:ea charset="-128" panose="020B0604030504040204" pitchFamily="50" typeface="メイリオ"/>
              </a:rPr>
              <a:t>9</a:t>
            </a:r>
            <a:r>
              <a:rPr altLang="en-US" dirty="0" kumimoji="0" lang="ja-JP" sz="2000" u="sng">
                <a:latin charset="-128" panose="020B0604030504040204" pitchFamily="50" typeface="メイリオ"/>
                <a:ea charset="-128" panose="020B0604030504040204" pitchFamily="50" typeface="メイリオ"/>
              </a:rPr>
              <a:t>月</a:t>
            </a:r>
            <a:r>
              <a:rPr altLang="ja-JP" dirty="0" kumimoji="0" lang="en-US" sz="2000" u="sng">
                <a:latin charset="-128" panose="020B0604030504040204" pitchFamily="50" typeface="メイリオ"/>
                <a:ea charset="-128" panose="020B0604030504040204" pitchFamily="50" typeface="メイリオ"/>
              </a:rPr>
              <a:t>15</a:t>
            </a:r>
            <a:r>
              <a:rPr altLang="en-US" dirty="0" kumimoji="0" lang="ja-JP" sz="2000" u="sng">
                <a:latin charset="-128" panose="020B0604030504040204" pitchFamily="50" typeface="メイリオ"/>
                <a:ea charset="-128" panose="020B0604030504040204" pitchFamily="50" typeface="メイリオ"/>
              </a:rPr>
              <a:t>日（火）</a:t>
            </a:r>
            <a:r>
              <a:rPr altLang="ja-JP" dirty="0" kumimoji="0" lang="en-US" sz="2000" u="sng">
                <a:latin charset="-128" panose="020B0604030504040204" pitchFamily="50" typeface="メイリオ"/>
                <a:ea charset="-128" panose="020B0604030504040204" pitchFamily="50" typeface="メイリオ"/>
              </a:rPr>
              <a:t>10:00 </a:t>
            </a:r>
            <a:r>
              <a:rPr altLang="en-US" dirty="0" kumimoji="0" lang="ja-JP" sz="2000" u="sng">
                <a:latin charset="-128" panose="020B0604030504040204" pitchFamily="50" typeface="メイリオ"/>
                <a:ea charset="-128" panose="020B0604030504040204" pitchFamily="50" typeface="メイリオ"/>
              </a:rPr>
              <a:t>～ </a:t>
            </a:r>
            <a:r>
              <a:rPr altLang="ja-JP" dirty="0" kumimoji="0" lang="en-US" sz="2000" u="sng">
                <a:solidFill>
                  <a:srgbClr val="FF0000"/>
                </a:solidFill>
                <a:latin charset="-128" panose="020B0604030504040204" pitchFamily="50" typeface="メイリオ"/>
                <a:ea charset="-128" panose="020B0604030504040204" pitchFamily="50" typeface="メイリオ"/>
              </a:rPr>
              <a:t>10</a:t>
            </a:r>
            <a:r>
              <a:rPr altLang="en-US" dirty="0" kumimoji="0" lang="ja-JP" sz="2000" u="sng">
                <a:solidFill>
                  <a:srgbClr val="FF0000"/>
                </a:solidFill>
                <a:latin charset="-128" panose="020B0604030504040204" pitchFamily="50" typeface="メイリオ"/>
                <a:ea charset="-128" panose="020B0604030504040204" pitchFamily="50" typeface="メイリオ"/>
              </a:rPr>
              <a:t>月</a:t>
            </a:r>
            <a:r>
              <a:rPr altLang="ja-JP" dirty="0" kumimoji="0" lang="en-US" sz="2000" u="sng">
                <a:solidFill>
                  <a:srgbClr val="FF0000"/>
                </a:solidFill>
                <a:latin charset="-128" panose="020B0604030504040204" pitchFamily="50" typeface="メイリオ"/>
                <a:ea charset="-128" panose="020B0604030504040204" pitchFamily="50" typeface="メイリオ"/>
              </a:rPr>
              <a:t>2</a:t>
            </a:r>
            <a:r>
              <a:rPr altLang="en-US" dirty="0" kumimoji="0" lang="ja-JP" sz="2000" u="sng">
                <a:solidFill>
                  <a:srgbClr val="FF0000"/>
                </a:solidFill>
                <a:latin charset="-128" panose="020B0604030504040204" pitchFamily="50" typeface="メイリオ"/>
                <a:ea charset="-128" panose="020B0604030504040204" pitchFamily="50" typeface="メイリオ"/>
              </a:rPr>
              <a:t>日（金）</a:t>
            </a:r>
            <a:r>
              <a:rPr altLang="ja-JP" dirty="0" kumimoji="0" lang="en-US" sz="2000" u="sng">
                <a:solidFill>
                  <a:srgbClr val="FF0000"/>
                </a:solidFill>
                <a:latin charset="-128" panose="020B0604030504040204" pitchFamily="50" typeface="メイリオ"/>
                <a:ea charset="-128" panose="020B0604030504040204" pitchFamily="50" typeface="メイリオ"/>
              </a:rPr>
              <a:t>17:00</a:t>
            </a:r>
          </a:p>
        </p:txBody>
      </p:sp>
      <p:sp>
        <p:nvSpPr>
          <p:cNvPr id="17" name="正方形/長方形 16">
            <a:extLst>
              <a:ext uri="{FF2B5EF4-FFF2-40B4-BE49-F238E27FC236}">
                <a16:creationId xmlns:a16="http://schemas.microsoft.com/office/drawing/2014/main" id="{F985A4F8-B786-471C-BB6F-303231CDA412}"/>
              </a:ext>
            </a:extLst>
          </p:cNvPr>
          <p:cNvSpPr/>
          <p:nvPr/>
        </p:nvSpPr>
        <p:spPr>
          <a:xfrm>
            <a:off x="1295636" y="5282340"/>
            <a:ext cx="6552728" cy="507948"/>
          </a:xfrm>
          <a:prstGeom prst="rect">
            <a:avLst/>
          </a:prstGeom>
          <a:solidFill>
            <a:srgbClr val="FFE1FF"/>
          </a:solidFill>
          <a:ln w="19050">
            <a:noFill/>
          </a:ln>
        </p:spPr>
        <p:txBody>
          <a:bodyPr anchor="ctr" anchorCtr="0" wrap="square">
            <a:noAutofit/>
          </a:bodyPr>
          <a:lstStyle/>
          <a:p>
            <a:r>
              <a:rPr altLang="en-US" b="0" dirty="0" lang="ja-JP" sz="2000">
                <a:latin charset="-128" panose="020B0604030504040204" pitchFamily="50" typeface="メイリオ"/>
                <a:ea charset="-128" panose="020B0604030504040204" pitchFamily="50" typeface="メイリオ"/>
              </a:rPr>
              <a:t>　出願内容の登録のみでは、出願は完了しない。</a:t>
            </a:r>
          </a:p>
        </p:txBody>
      </p:sp>
      <p:grpSp>
        <p:nvGrpSpPr>
          <p:cNvPr id="10" name="グループ化 9">
            <a:extLst>
              <a:ext uri="{FF2B5EF4-FFF2-40B4-BE49-F238E27FC236}">
                <a16:creationId xmlns:a16="http://schemas.microsoft.com/office/drawing/2014/main" id="{7DA3C24C-A37B-4E76-8B15-D096B766247F}"/>
              </a:ext>
            </a:extLst>
          </p:cNvPr>
          <p:cNvGrpSpPr/>
          <p:nvPr/>
        </p:nvGrpSpPr>
        <p:grpSpPr>
          <a:xfrm>
            <a:off x="245576" y="976984"/>
            <a:ext cx="8652847" cy="709790"/>
            <a:chOff x="5833" y="309665"/>
            <a:chExt cx="6147703" cy="536556"/>
          </a:xfrm>
        </p:grpSpPr>
        <p:grpSp>
          <p:nvGrpSpPr>
            <p:cNvPr id="11" name="グループ化 10">
              <a:extLst>
                <a:ext uri="{FF2B5EF4-FFF2-40B4-BE49-F238E27FC236}">
                  <a16:creationId xmlns:a16="http://schemas.microsoft.com/office/drawing/2014/main" id="{623AE14C-0EE5-4602-A830-2578B1DE6E00}"/>
                </a:ext>
              </a:extLst>
            </p:cNvPr>
            <p:cNvGrpSpPr/>
            <p:nvPr/>
          </p:nvGrpSpPr>
          <p:grpSpPr>
            <a:xfrm>
              <a:off x="5255580" y="309665"/>
              <a:ext cx="897956" cy="531098"/>
              <a:chOff x="188661" y="-58641"/>
              <a:chExt cx="1419363" cy="533009"/>
            </a:xfrm>
          </p:grpSpPr>
          <p:sp>
            <p:nvSpPr>
              <p:cNvPr id="30" name="矢印: 山形 29">
                <a:extLst>
                  <a:ext uri="{FF2B5EF4-FFF2-40B4-BE49-F238E27FC236}">
                    <a16:creationId xmlns:a16="http://schemas.microsoft.com/office/drawing/2014/main" id="{0E72BD2D-85E7-4A56-802E-78B3AAC91564}"/>
                  </a:ext>
                </a:extLst>
              </p:cNvPr>
              <p:cNvSpPr/>
              <p:nvPr/>
            </p:nvSpPr>
            <p:spPr>
              <a:xfrm>
                <a:off x="188661" y="23"/>
                <a:ext cx="1419363" cy="474345"/>
              </a:xfrm>
              <a:prstGeom prst="chevron">
                <a:avLst>
                  <a:gd fmla="val 51649" name="adj"/>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anchor="ctr" anchorCtr="0" bIns="45720" compatLnSpc="1" forceAA="0" fromWordArt="0" lIns="91440" numCol="1" rIns="91440" rot="0" rtlCol="0" spcCol="0" spcFirstLastPara="0" tIns="45720" vert="horz" wrap="square">
                <a:prstTxWarp prst="textNoShape">
                  <a:avLst/>
                </a:prstTxWarp>
                <a:noAutofit/>
              </a:bodyPr>
              <a:lstStyle/>
              <a:p>
                <a:endParaRPr altLang="en-US" dirty="0" lang="ja-JP" sz="2000">
                  <a:latin charset="-128" panose="020F0600000000000000" pitchFamily="50" typeface="HG丸ｺﾞｼｯｸM-PRO"/>
                  <a:ea charset="-128" panose="020F0600000000000000" pitchFamily="50" typeface="HG丸ｺﾞｼｯｸM-PRO"/>
                </a:endParaRPr>
              </a:p>
            </p:txBody>
          </p:sp>
          <p:sp>
            <p:nvSpPr>
              <p:cNvPr id="31" name="テキスト ボックス 2">
                <a:extLst>
                  <a:ext uri="{FF2B5EF4-FFF2-40B4-BE49-F238E27FC236}">
                    <a16:creationId xmlns:a16="http://schemas.microsoft.com/office/drawing/2014/main" id="{E77D4E47-BC86-4A93-B57D-9A0F5E3C9841}"/>
                  </a:ext>
                </a:extLst>
              </p:cNvPr>
              <p:cNvSpPr txBox="1">
                <a:spLocks noChangeArrowheads="1"/>
              </p:cNvSpPr>
              <p:nvPr/>
            </p:nvSpPr>
            <p:spPr bwMode="auto">
              <a:xfrm>
                <a:off x="470984" y="-58641"/>
                <a:ext cx="971421" cy="480363"/>
              </a:xfrm>
              <a:prstGeom prst="rect">
                <a:avLst/>
              </a:prstGeom>
              <a:noFill/>
              <a:ln w="9525">
                <a:noFill/>
                <a:miter lim="800000"/>
                <a:headEnd/>
                <a:tailEnd/>
              </a:ln>
            </p:spPr>
            <p:txBody>
              <a:bodyPr anchor="t" anchorCtr="0" bIns="45720" lIns="91440" rIns="91440" rot="0" tIns="45720" vert="horz" wrap="square">
                <a:spAutoFit/>
              </a:bodyPr>
              <a:lstStyle/>
              <a:p>
                <a:pPr algn="just">
                  <a:spcAft>
                    <a:spcPts val="0"/>
                  </a:spcAft>
                </a:pPr>
                <a:r>
                  <a:rPr dirty="0" kern="100" lang="ja-JP" sz="2000">
                    <a:solidFill>
                      <a:srgbClr val="FFFFFF"/>
                    </a:solidFill>
                    <a:effectLst/>
                    <a:latin charset="-128" panose="020F0600000000000000" pitchFamily="50" typeface="HG丸ｺﾞｼｯｸM-PRO"/>
                    <a:ea charset="-128" panose="020F0600000000000000" pitchFamily="50" typeface="HG丸ｺﾞｼｯｸM-PRO"/>
                  </a:rPr>
                  <a:t>出願</a:t>
                </a:r>
                <a:endParaRPr dirty="0" kern="100" lang="ja-JP" sz="2000">
                  <a:effectLst/>
                  <a:latin charset="-128" panose="020F0600000000000000" pitchFamily="50" typeface="HG丸ｺﾞｼｯｸM-PRO"/>
                  <a:ea charset="-128" panose="020F0600000000000000" pitchFamily="50" typeface="HG丸ｺﾞｼｯｸM-PRO"/>
                </a:endParaRPr>
              </a:p>
              <a:p>
                <a:pPr algn="just">
                  <a:spcAft>
                    <a:spcPts val="0"/>
                  </a:spcAft>
                </a:pPr>
                <a:r>
                  <a:rPr dirty="0" kern="100" lang="ja-JP" sz="2000">
                    <a:solidFill>
                      <a:srgbClr val="FFFFFF"/>
                    </a:solidFill>
                    <a:effectLst/>
                    <a:latin charset="-128" panose="020F0600000000000000" pitchFamily="50" typeface="HG丸ｺﾞｼｯｸM-PRO"/>
                    <a:ea charset="-128" panose="020F0600000000000000" pitchFamily="50" typeface="HG丸ｺﾞｼｯｸM-PRO"/>
                  </a:rPr>
                  <a:t>完了</a:t>
                </a:r>
                <a:endParaRPr dirty="0" kern="100" lang="ja-JP" sz="2000">
                  <a:effectLst/>
                  <a:latin charset="-128" panose="020F0600000000000000" pitchFamily="50" typeface="HG丸ｺﾞｼｯｸM-PRO"/>
                  <a:ea charset="-128" panose="020F0600000000000000" pitchFamily="50" typeface="HG丸ｺﾞｼｯｸM-PRO"/>
                </a:endParaRPr>
              </a:p>
            </p:txBody>
          </p:sp>
        </p:grpSp>
        <p:grpSp>
          <p:nvGrpSpPr>
            <p:cNvPr id="12" name="グループ化 11">
              <a:extLst>
                <a:ext uri="{FF2B5EF4-FFF2-40B4-BE49-F238E27FC236}">
                  <a16:creationId xmlns:a16="http://schemas.microsoft.com/office/drawing/2014/main" id="{829A8AAD-B1F2-43F4-AD74-C307E5B45B91}"/>
                </a:ext>
              </a:extLst>
            </p:cNvPr>
            <p:cNvGrpSpPr/>
            <p:nvPr/>
          </p:nvGrpSpPr>
          <p:grpSpPr>
            <a:xfrm>
              <a:off x="5833" y="330613"/>
              <a:ext cx="5397626" cy="515608"/>
              <a:chOff x="5833" y="330613"/>
              <a:chExt cx="5397626" cy="515608"/>
            </a:xfrm>
          </p:grpSpPr>
          <p:grpSp>
            <p:nvGrpSpPr>
              <p:cNvPr id="13" name="グループ化 12">
                <a:extLst>
                  <a:ext uri="{FF2B5EF4-FFF2-40B4-BE49-F238E27FC236}">
                    <a16:creationId xmlns:a16="http://schemas.microsoft.com/office/drawing/2014/main" id="{CFE6FE66-71AA-4C12-AAC7-554DFF1394EB}"/>
                  </a:ext>
                </a:extLst>
              </p:cNvPr>
              <p:cNvGrpSpPr/>
              <p:nvPr/>
            </p:nvGrpSpPr>
            <p:grpSpPr>
              <a:xfrm>
                <a:off x="5833" y="371241"/>
                <a:ext cx="1051379" cy="474980"/>
                <a:chOff x="23155" y="9045"/>
                <a:chExt cx="831394" cy="475013"/>
              </a:xfrm>
            </p:grpSpPr>
            <p:sp>
              <p:nvSpPr>
                <p:cNvPr id="28" name="矢印: 五方向 27">
                  <a:extLst>
                    <a:ext uri="{FF2B5EF4-FFF2-40B4-BE49-F238E27FC236}">
                      <a16:creationId xmlns:a16="http://schemas.microsoft.com/office/drawing/2014/main" id="{D4EB4B87-7787-4EEA-8C33-AE8A35A0D62A}"/>
                    </a:ext>
                  </a:extLst>
                </p:cNvPr>
                <p:cNvSpPr/>
                <p:nvPr/>
              </p:nvSpPr>
              <p:spPr>
                <a:xfrm>
                  <a:off x="23155" y="9045"/>
                  <a:ext cx="831394" cy="475013"/>
                </a:xfrm>
                <a:prstGeom prst="homePlate">
                  <a:avLst/>
                </a:prstGeom>
                <a:solidFill>
                  <a:schemeClr val="accent4">
                    <a:lumMod val="20000"/>
                    <a:lumOff val="80000"/>
                  </a:schemeClr>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anchor="ctr" anchorCtr="0" bIns="45720" compatLnSpc="1" forceAA="0" fromWordArt="0" lIns="91440" numCol="1" rIns="91440" rot="0" rtlCol="0" spcCol="0" spcFirstLastPara="0" tIns="45720" vert="horz" wrap="square">
                  <a:prstTxWarp prst="textNoShape">
                    <a:avLst/>
                  </a:prstTxWarp>
                  <a:noAutofit/>
                </a:bodyPr>
                <a:lstStyle/>
                <a:p>
                  <a:endParaRPr altLang="en-US" lang="ja-JP" sz="2000">
                    <a:latin charset="-128" panose="020F0600000000000000" pitchFamily="50" typeface="HG丸ｺﾞｼｯｸM-PRO"/>
                    <a:ea charset="-128" panose="020F0600000000000000" pitchFamily="50" typeface="HG丸ｺﾞｼｯｸM-PRO"/>
                  </a:endParaRPr>
                </a:p>
              </p:txBody>
            </p:sp>
            <p:sp>
              <p:nvSpPr>
                <p:cNvPr id="29" name="テキスト ボックス 2">
                  <a:extLst>
                    <a:ext uri="{FF2B5EF4-FFF2-40B4-BE49-F238E27FC236}">
                      <a16:creationId xmlns:a16="http://schemas.microsoft.com/office/drawing/2014/main" id="{F365B635-79EF-48F6-BFC0-330FA183018B}"/>
                    </a:ext>
                  </a:extLst>
                </p:cNvPr>
                <p:cNvSpPr txBox="1">
                  <a:spLocks noChangeArrowheads="1"/>
                </p:cNvSpPr>
                <p:nvPr/>
              </p:nvSpPr>
              <p:spPr bwMode="auto">
                <a:xfrm>
                  <a:off x="43537" y="97619"/>
                  <a:ext cx="683698" cy="310045"/>
                </a:xfrm>
                <a:prstGeom prst="rect">
                  <a:avLst/>
                </a:prstGeom>
                <a:noFill/>
                <a:ln w="9525">
                  <a:noFill/>
                  <a:miter lim="800000"/>
                  <a:headEnd/>
                  <a:tailEnd/>
                </a:ln>
              </p:spPr>
              <p:txBody>
                <a:bodyPr anchor="ctr" anchorCtr="0" bIns="45720" lIns="91440" rIns="91440" rot="0" tIns="45720" vert="horz" wrap="square">
                  <a:noAutofit/>
                </a:bodyPr>
                <a:lstStyle/>
                <a:p>
                  <a:pPr algn="l">
                    <a:lnSpc>
                      <a:spcPts val="1360"/>
                    </a:lnSpc>
                    <a:spcAft>
                      <a:spcPts val="0"/>
                    </a:spcAft>
                  </a:pPr>
                  <a:r>
                    <a:rPr b="1" dirty="0" kern="100" lang="ja-JP" sz="1800">
                      <a:solidFill>
                        <a:srgbClr val="8064A2"/>
                      </a:solidFill>
                      <a:effectLst/>
                      <a:latin charset="-128" panose="020F0600000000000000" pitchFamily="50" typeface="HG丸ｺﾞｼｯｸM-PRO"/>
                      <a:ea charset="-128" panose="020F0600000000000000" pitchFamily="50" typeface="HG丸ｺﾞｼｯｸM-PRO"/>
                    </a:rPr>
                    <a:t>事前準備</a:t>
                  </a:r>
                  <a:endParaRPr dirty="0" kern="100" lang="ja-JP" sz="1800">
                    <a:effectLst/>
                    <a:latin charset="-128" panose="020F0600000000000000" pitchFamily="50" typeface="HG丸ｺﾞｼｯｸM-PRO"/>
                    <a:ea charset="-128" panose="020F0600000000000000" pitchFamily="50" typeface="HG丸ｺﾞｼｯｸM-PRO"/>
                  </a:endParaRPr>
                </a:p>
              </p:txBody>
            </p:sp>
          </p:grpSp>
          <p:grpSp>
            <p:nvGrpSpPr>
              <p:cNvPr id="14" name="グループ化 13">
                <a:extLst>
                  <a:ext uri="{FF2B5EF4-FFF2-40B4-BE49-F238E27FC236}">
                    <a16:creationId xmlns:a16="http://schemas.microsoft.com/office/drawing/2014/main" id="{E3A69A6B-5B98-4D95-9C13-8193DBFB835B}"/>
                  </a:ext>
                </a:extLst>
              </p:cNvPr>
              <p:cNvGrpSpPr/>
              <p:nvPr/>
            </p:nvGrpSpPr>
            <p:grpSpPr>
              <a:xfrm>
                <a:off x="901336" y="353333"/>
                <a:ext cx="1213526" cy="488565"/>
                <a:chOff x="43713" y="-14806"/>
                <a:chExt cx="1145387" cy="489151"/>
              </a:xfrm>
            </p:grpSpPr>
            <p:sp>
              <p:nvSpPr>
                <p:cNvPr id="26" name="矢印: 山形 25">
                  <a:extLst>
                    <a:ext uri="{FF2B5EF4-FFF2-40B4-BE49-F238E27FC236}">
                      <a16:creationId xmlns:a16="http://schemas.microsoft.com/office/drawing/2014/main" id="{E91BC8D7-1139-40AD-AB47-EE4A4894DA1A}"/>
                    </a:ext>
                  </a:extLst>
                </p:cNvPr>
                <p:cNvSpPr/>
                <p:nvPr/>
              </p:nvSpPr>
              <p:spPr>
                <a:xfrm>
                  <a:off x="43713" y="0"/>
                  <a:ext cx="1145387" cy="474345"/>
                </a:xfrm>
                <a:prstGeom prst="chevron">
                  <a:avLst/>
                </a:prstGeom>
                <a:solidFill>
                  <a:schemeClr val="accent4">
                    <a:lumMod val="20000"/>
                    <a:lumOff val="80000"/>
                  </a:schemeClr>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anchor="ctr" anchorCtr="0" bIns="45720" compatLnSpc="1" forceAA="0" fromWordArt="0" lIns="91440" numCol="1" rIns="91440" rot="0" rtlCol="0" spcCol="0" spcFirstLastPara="0" tIns="45720" vert="horz" wrap="square">
                  <a:prstTxWarp prst="textNoShape">
                    <a:avLst/>
                  </a:prstTxWarp>
                  <a:noAutofit/>
                </a:bodyPr>
                <a:lstStyle/>
                <a:p>
                  <a:endParaRPr altLang="en-US" lang="ja-JP" sz="2000">
                    <a:latin charset="-128" panose="020F0600000000000000" pitchFamily="50" typeface="HG丸ｺﾞｼｯｸM-PRO"/>
                    <a:ea charset="-128" panose="020F0600000000000000" pitchFamily="50" typeface="HG丸ｺﾞｼｯｸM-PRO"/>
                  </a:endParaRPr>
                </a:p>
              </p:txBody>
            </p:sp>
            <p:sp>
              <p:nvSpPr>
                <p:cNvPr id="27" name="テキスト ボックス 2">
                  <a:extLst>
                    <a:ext uri="{FF2B5EF4-FFF2-40B4-BE49-F238E27FC236}">
                      <a16:creationId xmlns:a16="http://schemas.microsoft.com/office/drawing/2014/main" id="{A308B507-4064-4DE9-A229-6DCB8BD17F17}"/>
                    </a:ext>
                  </a:extLst>
                </p:cNvPr>
                <p:cNvSpPr txBox="1">
                  <a:spLocks noChangeArrowheads="1"/>
                </p:cNvSpPr>
                <p:nvPr/>
              </p:nvSpPr>
              <p:spPr bwMode="auto">
                <a:xfrm>
                  <a:off x="150091" y="-14806"/>
                  <a:ext cx="935175" cy="391775"/>
                </a:xfrm>
                <a:prstGeom prst="rect">
                  <a:avLst/>
                </a:prstGeom>
                <a:noFill/>
                <a:ln w="9525">
                  <a:noFill/>
                  <a:miter lim="800000"/>
                  <a:headEnd/>
                  <a:tailEnd/>
                </a:ln>
              </p:spPr>
              <p:txBody>
                <a:bodyPr anchor="t" anchorCtr="0" bIns="45720" lIns="91440" rIns="91440" rot="0" tIns="45720" vert="horz" wrap="square">
                  <a:noAutofit/>
                </a:bodyPr>
                <a:lstStyle/>
                <a:p>
                  <a:pPr algn="ctr">
                    <a:spcAft>
                      <a:spcPts val="0"/>
                    </a:spcAft>
                  </a:pPr>
                  <a:r>
                    <a:rPr b="1" dirty="0" kern="100" lang="ja-JP" sz="1600">
                      <a:solidFill>
                        <a:srgbClr val="8064A2"/>
                      </a:solidFill>
                      <a:effectLst/>
                      <a:latin charset="-128" panose="020F0600000000000000" pitchFamily="50" typeface="HG丸ｺﾞｼｯｸM-PRO"/>
                      <a:ea charset="-128" panose="020F0600000000000000" pitchFamily="50" typeface="HG丸ｺﾞｼｯｸM-PRO"/>
                    </a:rPr>
                    <a:t>出願サイト</a:t>
                  </a:r>
                  <a:endParaRPr altLang="ja-JP" b="1" dirty="0" kern="100" lang="en-US" sz="1600">
                    <a:solidFill>
                      <a:srgbClr val="8064A2"/>
                    </a:solidFill>
                    <a:effectLst/>
                    <a:latin charset="-128" panose="020F0600000000000000" pitchFamily="50" typeface="HG丸ｺﾞｼｯｸM-PRO"/>
                    <a:ea charset="-128" panose="020F0600000000000000" pitchFamily="50" typeface="HG丸ｺﾞｼｯｸM-PRO"/>
                  </a:endParaRPr>
                </a:p>
                <a:p>
                  <a:pPr algn="ctr">
                    <a:spcAft>
                      <a:spcPts val="0"/>
                    </a:spcAft>
                  </a:pPr>
                  <a:r>
                    <a:rPr b="1" dirty="0" kern="100" lang="ja-JP" sz="1600">
                      <a:solidFill>
                        <a:srgbClr val="8064A2"/>
                      </a:solidFill>
                      <a:effectLst/>
                      <a:latin charset="-128" panose="020F0600000000000000" pitchFamily="50" typeface="HG丸ｺﾞｼｯｸM-PRO"/>
                      <a:ea charset="-128" panose="020F0600000000000000" pitchFamily="50" typeface="HG丸ｺﾞｼｯｸM-PRO"/>
                    </a:rPr>
                    <a:t>にアクセス</a:t>
                  </a:r>
                  <a:endParaRPr dirty="0" kern="100" lang="ja-JP" sz="1600">
                    <a:effectLst/>
                    <a:latin charset="-128" panose="020F0600000000000000" pitchFamily="50" typeface="HG丸ｺﾞｼｯｸM-PRO"/>
                    <a:ea charset="-128" panose="020F0600000000000000" pitchFamily="50" typeface="HG丸ｺﾞｼｯｸM-PRO"/>
                  </a:endParaRPr>
                </a:p>
              </p:txBody>
            </p:sp>
          </p:grpSp>
          <p:grpSp>
            <p:nvGrpSpPr>
              <p:cNvPr id="15" name="グループ化 14">
                <a:extLst>
                  <a:ext uri="{FF2B5EF4-FFF2-40B4-BE49-F238E27FC236}">
                    <a16:creationId xmlns:a16="http://schemas.microsoft.com/office/drawing/2014/main" id="{CF7D238E-D0E6-4499-A162-955A3BD8E48D}"/>
                  </a:ext>
                </a:extLst>
              </p:cNvPr>
              <p:cNvGrpSpPr/>
              <p:nvPr/>
            </p:nvGrpSpPr>
            <p:grpSpPr>
              <a:xfrm>
                <a:off x="1971304" y="342007"/>
                <a:ext cx="1259840" cy="499485"/>
                <a:chOff x="0" y="-26164"/>
                <a:chExt cx="1280889" cy="500509"/>
              </a:xfrm>
            </p:grpSpPr>
            <p:sp>
              <p:nvSpPr>
                <p:cNvPr id="24" name="矢印: 山形 23">
                  <a:extLst>
                    <a:ext uri="{FF2B5EF4-FFF2-40B4-BE49-F238E27FC236}">
                      <a16:creationId xmlns:a16="http://schemas.microsoft.com/office/drawing/2014/main" id="{2A12ED3B-602B-4FCF-995A-5FFD5212FA24}"/>
                    </a:ext>
                  </a:extLst>
                </p:cNvPr>
                <p:cNvSpPr/>
                <p:nvPr/>
              </p:nvSpPr>
              <p:spPr>
                <a:xfrm>
                  <a:off x="0" y="0"/>
                  <a:ext cx="1280889" cy="474345"/>
                </a:xfrm>
                <a:prstGeom prst="chevron">
                  <a:avLst/>
                </a:prstGeom>
                <a:solidFill>
                  <a:schemeClr val="accent4">
                    <a:lumMod val="20000"/>
                    <a:lumOff val="80000"/>
                  </a:schemeClr>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anchor="ctr" anchorCtr="0" bIns="45720" compatLnSpc="1" forceAA="0" fromWordArt="0" lIns="91440" numCol="1" rIns="91440" rot="0" rtlCol="0" spcCol="0" spcFirstLastPara="0" tIns="45720" vert="horz" wrap="square">
                  <a:prstTxWarp prst="textNoShape">
                    <a:avLst/>
                  </a:prstTxWarp>
                  <a:noAutofit/>
                </a:bodyPr>
                <a:lstStyle/>
                <a:p>
                  <a:endParaRPr altLang="en-US" lang="ja-JP" sz="2000">
                    <a:latin charset="-128" panose="020F0600000000000000" pitchFamily="50" typeface="HG丸ｺﾞｼｯｸM-PRO"/>
                    <a:ea charset="-128" panose="020F0600000000000000" pitchFamily="50" typeface="HG丸ｺﾞｼｯｸM-PRO"/>
                  </a:endParaRPr>
                </a:p>
              </p:txBody>
            </p:sp>
            <p:sp>
              <p:nvSpPr>
                <p:cNvPr id="25" name="テキスト ボックス 2">
                  <a:extLst>
                    <a:ext uri="{FF2B5EF4-FFF2-40B4-BE49-F238E27FC236}">
                      <a16:creationId xmlns:a16="http://schemas.microsoft.com/office/drawing/2014/main" id="{8031E860-EC6E-41E7-B9DD-4D8B424F4BE3}"/>
                    </a:ext>
                  </a:extLst>
                </p:cNvPr>
                <p:cNvSpPr txBox="1">
                  <a:spLocks noChangeArrowheads="1"/>
                </p:cNvSpPr>
                <p:nvPr/>
              </p:nvSpPr>
              <p:spPr bwMode="auto">
                <a:xfrm>
                  <a:off x="160083" y="-26164"/>
                  <a:ext cx="1028374" cy="500347"/>
                </a:xfrm>
                <a:prstGeom prst="rect">
                  <a:avLst/>
                </a:prstGeom>
                <a:noFill/>
                <a:ln w="9525">
                  <a:noFill/>
                  <a:miter lim="800000"/>
                  <a:headEnd/>
                  <a:tailEnd/>
                </a:ln>
              </p:spPr>
              <p:txBody>
                <a:bodyPr anchor="ctr" anchorCtr="0" bIns="45720" lIns="91440" rIns="91440" rot="0" tIns="45720" vert="horz" wrap="square">
                  <a:noAutofit/>
                </a:bodyPr>
                <a:lstStyle/>
                <a:p>
                  <a:pPr>
                    <a:spcAft>
                      <a:spcPts val="0"/>
                    </a:spcAft>
                  </a:pPr>
                  <a:r>
                    <a:rPr b="1" dirty="0" kern="100" lang="ja-JP" sz="1800">
                      <a:solidFill>
                        <a:srgbClr val="8064A2"/>
                      </a:solidFill>
                      <a:effectLst/>
                      <a:latin charset="-128" panose="020F0600000000000000" pitchFamily="50" typeface="HG丸ｺﾞｼｯｸM-PRO"/>
                      <a:ea charset="-128" panose="020F0600000000000000" pitchFamily="50" typeface="HG丸ｺﾞｼｯｸM-PRO"/>
                    </a:rPr>
                    <a:t>マイページの作成</a:t>
                  </a:r>
                  <a:endParaRPr dirty="0" kern="100" lang="ja-JP" sz="1800">
                    <a:effectLst/>
                    <a:latin charset="-128" panose="020F0600000000000000" pitchFamily="50" typeface="HG丸ｺﾞｼｯｸM-PRO"/>
                    <a:ea charset="-128" panose="020F0600000000000000" pitchFamily="50" typeface="HG丸ｺﾞｼｯｸM-PRO"/>
                  </a:endParaRPr>
                </a:p>
              </p:txBody>
            </p:sp>
          </p:grpSp>
          <p:grpSp>
            <p:nvGrpSpPr>
              <p:cNvPr id="18" name="グループ化 17">
                <a:extLst>
                  <a:ext uri="{FF2B5EF4-FFF2-40B4-BE49-F238E27FC236}">
                    <a16:creationId xmlns:a16="http://schemas.microsoft.com/office/drawing/2014/main" id="{686480F9-CA55-4288-BBC2-10A0ADD1061A}"/>
                  </a:ext>
                </a:extLst>
              </p:cNvPr>
              <p:cNvGrpSpPr/>
              <p:nvPr/>
            </p:nvGrpSpPr>
            <p:grpSpPr>
              <a:xfrm>
                <a:off x="3081647" y="351762"/>
                <a:ext cx="1259840" cy="492730"/>
                <a:chOff x="2446" y="-16396"/>
                <a:chExt cx="1080000" cy="493911"/>
              </a:xfrm>
            </p:grpSpPr>
            <p:sp>
              <p:nvSpPr>
                <p:cNvPr id="22" name="矢印: 山形 21">
                  <a:extLst>
                    <a:ext uri="{FF2B5EF4-FFF2-40B4-BE49-F238E27FC236}">
                      <a16:creationId xmlns:a16="http://schemas.microsoft.com/office/drawing/2014/main" id="{3CA27170-994C-4F2D-AD9C-833A14835CFF}"/>
                    </a:ext>
                  </a:extLst>
                </p:cNvPr>
                <p:cNvSpPr/>
                <p:nvPr/>
              </p:nvSpPr>
              <p:spPr>
                <a:xfrm>
                  <a:off x="2446" y="0"/>
                  <a:ext cx="1080000" cy="474345"/>
                </a:xfrm>
                <a:prstGeom prst="chevron">
                  <a:avLst/>
                </a:prstGeom>
                <a:solidFill>
                  <a:schemeClr val="accent4">
                    <a:lumMod val="20000"/>
                    <a:lumOff val="80000"/>
                  </a:schemeClr>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anchor="ctr" anchorCtr="0" bIns="45720" compatLnSpc="1" forceAA="0" fromWordArt="0" lIns="91440" numCol="1" rIns="91440" rot="0" rtlCol="0" spcCol="0" spcFirstLastPara="0" tIns="45720" vert="horz" wrap="square">
                  <a:prstTxWarp prst="textNoShape">
                    <a:avLst/>
                  </a:prstTxWarp>
                  <a:noAutofit/>
                </a:bodyPr>
                <a:lstStyle/>
                <a:p>
                  <a:endParaRPr altLang="en-US" lang="ja-JP" sz="2000">
                    <a:latin charset="-128" panose="020F0600000000000000" pitchFamily="50" typeface="HG丸ｺﾞｼｯｸM-PRO"/>
                    <a:ea charset="-128" panose="020F0600000000000000" pitchFamily="50" typeface="HG丸ｺﾞｼｯｸM-PRO"/>
                  </a:endParaRPr>
                </a:p>
              </p:txBody>
            </p:sp>
            <p:sp>
              <p:nvSpPr>
                <p:cNvPr id="23" name="テキスト ボックス 2">
                  <a:extLst>
                    <a:ext uri="{FF2B5EF4-FFF2-40B4-BE49-F238E27FC236}">
                      <a16:creationId xmlns:a16="http://schemas.microsoft.com/office/drawing/2014/main" id="{65C240A4-74C2-4B11-8B8B-2B55411AB2C5}"/>
                    </a:ext>
                  </a:extLst>
                </p:cNvPr>
                <p:cNvSpPr txBox="1">
                  <a:spLocks noChangeArrowheads="1"/>
                </p:cNvSpPr>
                <p:nvPr/>
              </p:nvSpPr>
              <p:spPr bwMode="auto">
                <a:xfrm>
                  <a:off x="184632" y="-16396"/>
                  <a:ext cx="890681" cy="493911"/>
                </a:xfrm>
                <a:prstGeom prst="rect">
                  <a:avLst/>
                </a:prstGeom>
                <a:noFill/>
                <a:ln w="9525">
                  <a:noFill/>
                  <a:miter lim="800000"/>
                  <a:headEnd/>
                  <a:tailEnd/>
                </a:ln>
              </p:spPr>
              <p:txBody>
                <a:bodyPr anchor="t" anchorCtr="0" bIns="45720" lIns="91440" rIns="91440" rot="0" tIns="45720" vert="horz" wrap="square">
                  <a:noAutofit/>
                </a:bodyPr>
                <a:lstStyle/>
                <a:p>
                  <a:pPr algn="l">
                    <a:spcAft>
                      <a:spcPts val="0"/>
                    </a:spcAft>
                  </a:pPr>
                  <a:r>
                    <a:rPr b="1" dirty="0" kern="100" lang="ja-JP" sz="1800">
                      <a:solidFill>
                        <a:srgbClr val="8064A2"/>
                      </a:solidFill>
                      <a:effectLst/>
                      <a:latin charset="-128" panose="020B0604030504040204" pitchFamily="50" typeface="メイリオ"/>
                      <a:ea charset="-128" panose="020B0604030504040204" pitchFamily="50" typeface="メイリオ"/>
                    </a:rPr>
                    <a:t>出願内容</a:t>
                  </a:r>
                  <a:endParaRPr altLang="ja-JP" b="1" dirty="0" kern="100" lang="en-US" sz="1800">
                    <a:solidFill>
                      <a:srgbClr val="8064A2"/>
                    </a:solidFill>
                    <a:effectLst/>
                    <a:latin charset="-128" panose="020B0604030504040204" pitchFamily="50" typeface="メイリオ"/>
                    <a:ea charset="-128" panose="020B0604030504040204" pitchFamily="50" typeface="メイリオ"/>
                  </a:endParaRPr>
                </a:p>
                <a:p>
                  <a:pPr algn="l">
                    <a:spcAft>
                      <a:spcPts val="0"/>
                    </a:spcAft>
                  </a:pPr>
                  <a:r>
                    <a:rPr b="1" dirty="0" kern="100" lang="ja-JP" sz="1800">
                      <a:solidFill>
                        <a:srgbClr val="8064A2"/>
                      </a:solidFill>
                      <a:effectLst/>
                      <a:latin charset="-128" panose="020B0604030504040204" pitchFamily="50" typeface="メイリオ"/>
                      <a:ea charset="-128" panose="020B0604030504040204" pitchFamily="50" typeface="メイリオ"/>
                    </a:rPr>
                    <a:t>の</a:t>
                  </a:r>
                  <a:r>
                    <a:rPr altLang="en-US" b="1" dirty="0" kern="100" lang="ja-JP" sz="1800">
                      <a:solidFill>
                        <a:srgbClr val="8064A2"/>
                      </a:solidFill>
                      <a:effectLst/>
                      <a:latin charset="-128" panose="020B0604030504040204" pitchFamily="50" typeface="メイリオ"/>
                      <a:ea charset="-128" panose="020B0604030504040204" pitchFamily="50" typeface="メイリオ"/>
                    </a:rPr>
                    <a:t>登録</a:t>
                  </a:r>
                  <a:endParaRPr dirty="0" kern="100" lang="ja-JP" sz="1800">
                    <a:effectLst/>
                    <a:latin charset="-128" panose="020B0604030504040204" pitchFamily="50" typeface="メイリオ"/>
                    <a:ea charset="-128" panose="020B0604030504040204" pitchFamily="50" typeface="メイリオ"/>
                  </a:endParaRPr>
                </a:p>
              </p:txBody>
            </p:sp>
          </p:grpSp>
          <p:grpSp>
            <p:nvGrpSpPr>
              <p:cNvPr id="19" name="グループ化 18">
                <a:extLst>
                  <a:ext uri="{FF2B5EF4-FFF2-40B4-BE49-F238E27FC236}">
                    <a16:creationId xmlns:a16="http://schemas.microsoft.com/office/drawing/2014/main" id="{C853BC8A-BF46-4F60-94FF-319B7A6A5C87}"/>
                  </a:ext>
                </a:extLst>
              </p:cNvPr>
              <p:cNvGrpSpPr/>
              <p:nvPr/>
            </p:nvGrpSpPr>
            <p:grpSpPr>
              <a:xfrm>
                <a:off x="4191989" y="330613"/>
                <a:ext cx="1211470" cy="510463"/>
                <a:chOff x="0" y="-37953"/>
                <a:chExt cx="1038534" cy="512298"/>
              </a:xfrm>
            </p:grpSpPr>
            <p:sp>
              <p:nvSpPr>
                <p:cNvPr id="20" name="矢印: 山形 19">
                  <a:extLst>
                    <a:ext uri="{FF2B5EF4-FFF2-40B4-BE49-F238E27FC236}">
                      <a16:creationId xmlns:a16="http://schemas.microsoft.com/office/drawing/2014/main" id="{B74E012F-F433-4961-9EBB-A4CBC46DA80A}"/>
                    </a:ext>
                  </a:extLst>
                </p:cNvPr>
                <p:cNvSpPr/>
                <p:nvPr/>
              </p:nvSpPr>
              <p:spPr>
                <a:xfrm>
                  <a:off x="0" y="0"/>
                  <a:ext cx="1038534" cy="474345"/>
                </a:xfrm>
                <a:prstGeom prst="chevron">
                  <a:avLst/>
                </a:prstGeom>
                <a:solidFill>
                  <a:schemeClr val="accent4">
                    <a:lumMod val="20000"/>
                    <a:lumOff val="80000"/>
                  </a:schemeClr>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anchor="ctr" anchorCtr="0" bIns="45720" compatLnSpc="1" forceAA="0" fromWordArt="0" lIns="91440" numCol="1" rIns="91440" rot="0" rtlCol="0" spcCol="0" spcFirstLastPara="0" tIns="45720" vert="horz" wrap="square">
                  <a:prstTxWarp prst="textNoShape">
                    <a:avLst/>
                  </a:prstTxWarp>
                  <a:noAutofit/>
                </a:bodyPr>
                <a:lstStyle/>
                <a:p>
                  <a:endParaRPr altLang="en-US" lang="ja-JP" sz="2000">
                    <a:latin charset="-128" panose="020F0600000000000000" pitchFamily="50" typeface="HG丸ｺﾞｼｯｸM-PRO"/>
                    <a:ea charset="-128" panose="020F0600000000000000" pitchFamily="50" typeface="HG丸ｺﾞｼｯｸM-PRO"/>
                  </a:endParaRPr>
                </a:p>
              </p:txBody>
            </p:sp>
            <p:sp>
              <p:nvSpPr>
                <p:cNvPr id="21" name="テキスト ボックス 2">
                  <a:extLst>
                    <a:ext uri="{FF2B5EF4-FFF2-40B4-BE49-F238E27FC236}">
                      <a16:creationId xmlns:a16="http://schemas.microsoft.com/office/drawing/2014/main" id="{FB27AF72-3D34-4EC2-99BD-2A0709BBC334}"/>
                    </a:ext>
                  </a:extLst>
                </p:cNvPr>
                <p:cNvSpPr txBox="1">
                  <a:spLocks noChangeArrowheads="1"/>
                </p:cNvSpPr>
                <p:nvPr/>
              </p:nvSpPr>
              <p:spPr bwMode="auto">
                <a:xfrm>
                  <a:off x="154503" y="-37953"/>
                  <a:ext cx="694983" cy="503704"/>
                </a:xfrm>
                <a:prstGeom prst="rect">
                  <a:avLst/>
                </a:prstGeom>
                <a:noFill/>
                <a:ln w="9525">
                  <a:noFill/>
                  <a:miter lim="800000"/>
                  <a:headEnd/>
                  <a:tailEnd/>
                </a:ln>
              </p:spPr>
              <p:txBody>
                <a:bodyPr anchor="t" anchorCtr="0" bIns="45720" lIns="91440" rIns="91440" rot="0" tIns="45720" vert="horz" wrap="square">
                  <a:noAutofit/>
                </a:bodyPr>
                <a:lstStyle/>
                <a:p>
                  <a:pPr algn="l">
                    <a:spcAft>
                      <a:spcPts val="0"/>
                    </a:spcAft>
                  </a:pPr>
                  <a:r>
                    <a:rPr b="1" dirty="0" kern="100" lang="ja-JP" sz="1800">
                      <a:solidFill>
                        <a:srgbClr val="8064A2"/>
                      </a:solidFill>
                      <a:effectLst/>
                      <a:latin charset="-128" panose="020F0600000000000000" pitchFamily="50" typeface="HG丸ｺﾞｼｯｸM-PRO"/>
                      <a:ea charset="-128" panose="020F0600000000000000" pitchFamily="50" typeface="HG丸ｺﾞｼｯｸM-PRO"/>
                    </a:rPr>
                    <a:t>検定料等</a:t>
                  </a:r>
                  <a:endParaRPr altLang="ja-JP" b="1" dirty="0" kern="100" lang="en-US" sz="1800">
                    <a:solidFill>
                      <a:srgbClr val="8064A2"/>
                    </a:solidFill>
                    <a:effectLst/>
                    <a:latin charset="-128" panose="020F0600000000000000" pitchFamily="50" typeface="HG丸ｺﾞｼｯｸM-PRO"/>
                    <a:ea charset="-128" panose="020F0600000000000000" pitchFamily="50" typeface="HG丸ｺﾞｼｯｸM-PRO"/>
                  </a:endParaRPr>
                </a:p>
                <a:p>
                  <a:pPr algn="l">
                    <a:spcAft>
                      <a:spcPts val="0"/>
                    </a:spcAft>
                  </a:pPr>
                  <a:r>
                    <a:rPr b="1" dirty="0" kern="100" lang="ja-JP" sz="1800">
                      <a:solidFill>
                        <a:srgbClr val="8064A2"/>
                      </a:solidFill>
                      <a:effectLst/>
                      <a:latin charset="-128" panose="020F0600000000000000" pitchFamily="50" typeface="HG丸ｺﾞｼｯｸM-PRO"/>
                      <a:ea charset="-128" panose="020F0600000000000000" pitchFamily="50" typeface="HG丸ｺﾞｼｯｸM-PRO"/>
                    </a:rPr>
                    <a:t>の支払い</a:t>
                  </a:r>
                  <a:endParaRPr dirty="0" kern="100" lang="ja-JP" sz="1800">
                    <a:effectLst/>
                    <a:latin charset="-128" panose="020F0600000000000000" pitchFamily="50" typeface="HG丸ｺﾞｼｯｸM-PRO"/>
                    <a:ea charset="-128" panose="020F0600000000000000" pitchFamily="50" typeface="HG丸ｺﾞｼｯｸM-PRO"/>
                  </a:endParaRPr>
                </a:p>
              </p:txBody>
            </p:sp>
          </p:grpSp>
        </p:grpSp>
      </p:grpSp>
      <p:sp>
        <p:nvSpPr>
          <p:cNvPr id="32" name="矢印: 山形 31">
            <a:extLst>
              <a:ext uri="{FF2B5EF4-FFF2-40B4-BE49-F238E27FC236}">
                <a16:creationId xmlns:a16="http://schemas.microsoft.com/office/drawing/2014/main" id="{CDF8C48E-AAF8-42CC-BF70-7F9B1CC8BF00}"/>
              </a:ext>
            </a:extLst>
          </p:cNvPr>
          <p:cNvSpPr/>
          <p:nvPr/>
        </p:nvSpPr>
        <p:spPr>
          <a:xfrm>
            <a:off x="6108692" y="1041425"/>
            <a:ext cx="2855795" cy="659383"/>
          </a:xfrm>
          <a:prstGeom prst="chevron">
            <a:avLst>
              <a:gd fmla="val 52311" name="adj"/>
            </a:avLst>
          </a:prstGeom>
          <a:solidFill>
            <a:schemeClr val="bg1">
              <a:lumMod val="50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algn="ctr"/>
            <a:endParaRPr altLang="en-US" kumimoji="1" lang="ja-JP">
              <a:solidFill>
                <a:schemeClr val="tx1"/>
              </a:solidFill>
            </a:endParaRPr>
          </a:p>
        </p:txBody>
      </p:sp>
      <p:grpSp>
        <p:nvGrpSpPr>
          <p:cNvPr id="33" name="グループ化 32">
            <a:extLst>
              <a:ext uri="{FF2B5EF4-FFF2-40B4-BE49-F238E27FC236}">
                <a16:creationId xmlns:a16="http://schemas.microsoft.com/office/drawing/2014/main" id="{A089BDB1-E62B-4F28-97B3-1E49199E62D2}"/>
              </a:ext>
            </a:extLst>
          </p:cNvPr>
          <p:cNvGrpSpPr/>
          <p:nvPr/>
        </p:nvGrpSpPr>
        <p:grpSpPr>
          <a:xfrm>
            <a:off x="245576" y="759229"/>
            <a:ext cx="7311172" cy="252602"/>
            <a:chOff x="254637" y="779657"/>
            <a:chExt cx="7311172" cy="235971"/>
          </a:xfrm>
        </p:grpSpPr>
        <p:grpSp>
          <p:nvGrpSpPr>
            <p:cNvPr id="34" name="グループ化 33">
              <a:extLst>
                <a:ext uri="{FF2B5EF4-FFF2-40B4-BE49-F238E27FC236}">
                  <a16:creationId xmlns:a16="http://schemas.microsoft.com/office/drawing/2014/main" id="{E16ACFFB-C066-4ADD-B465-34C2757F0C32}"/>
                </a:ext>
              </a:extLst>
            </p:cNvPr>
            <p:cNvGrpSpPr/>
            <p:nvPr/>
          </p:nvGrpSpPr>
          <p:grpSpPr>
            <a:xfrm>
              <a:off x="1207961" y="779657"/>
              <a:ext cx="6357848" cy="235971"/>
              <a:chOff x="947910" y="374661"/>
              <a:chExt cx="6357848" cy="235971"/>
            </a:xfrm>
          </p:grpSpPr>
          <p:sp>
            <p:nvSpPr>
              <p:cNvPr id="36" name="平行四辺形 35">
                <a:extLst>
                  <a:ext uri="{FF2B5EF4-FFF2-40B4-BE49-F238E27FC236}">
                    <a16:creationId xmlns:a16="http://schemas.microsoft.com/office/drawing/2014/main" id="{F507119A-49E6-4ACF-A3F9-15DD2197C223}"/>
                  </a:ext>
                </a:extLst>
              </p:cNvPr>
              <p:cNvSpPr/>
              <p:nvPr/>
            </p:nvSpPr>
            <p:spPr>
              <a:xfrm flipH="1">
                <a:off x="947910" y="377658"/>
                <a:ext cx="1674359" cy="229306"/>
              </a:xfrm>
              <a:prstGeom prst="parallelogram">
                <a:avLst>
                  <a:gd fmla="val 102636" name="adj"/>
                </a:avLst>
              </a:prstGeom>
              <a:solidFill>
                <a:srgbClr val="8064A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bIns="36000" rtlCol="0" tIns="0"/>
              <a:lstStyle/>
              <a:p>
                <a:pPr algn="ctr"/>
                <a:r>
                  <a:rPr altLang="ja-JP" dirty="0" kumimoji="1" lang="en-US" sz="1800">
                    <a:latin charset="-128" panose="020F0600000000000000" pitchFamily="50" typeface="HG丸ｺﾞｼｯｸM-PRO"/>
                    <a:ea charset="-128" panose="020F0600000000000000" pitchFamily="50" typeface="HG丸ｺﾞｼｯｸM-PRO"/>
                  </a:rPr>
                  <a:t>STEP2</a:t>
                </a:r>
                <a:endParaRPr altLang="en-US" dirty="0" kumimoji="1" lang="ja-JP" sz="1800">
                  <a:latin charset="-128" panose="020F0600000000000000" pitchFamily="50" typeface="HG丸ｺﾞｼｯｸM-PRO"/>
                  <a:ea charset="-128" panose="020F0600000000000000" pitchFamily="50" typeface="HG丸ｺﾞｼｯｸM-PRO"/>
                </a:endParaRPr>
              </a:p>
            </p:txBody>
          </p:sp>
          <p:sp>
            <p:nvSpPr>
              <p:cNvPr id="37" name="平行四辺形 36">
                <a:extLst>
                  <a:ext uri="{FF2B5EF4-FFF2-40B4-BE49-F238E27FC236}">
                    <a16:creationId xmlns:a16="http://schemas.microsoft.com/office/drawing/2014/main" id="{557338E0-A986-4003-85A3-5F26711299DC}"/>
                  </a:ext>
                </a:extLst>
              </p:cNvPr>
              <p:cNvSpPr/>
              <p:nvPr/>
            </p:nvSpPr>
            <p:spPr>
              <a:xfrm flipH="1">
                <a:off x="2427884" y="374661"/>
                <a:ext cx="1773215" cy="229306"/>
              </a:xfrm>
              <a:prstGeom prst="parallelogram">
                <a:avLst>
                  <a:gd fmla="val 102636" name="adj"/>
                </a:avLst>
              </a:prstGeom>
              <a:solidFill>
                <a:srgbClr val="8064A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bIns="36000" rtlCol="0" tIns="0"/>
              <a:lstStyle/>
              <a:p>
                <a:pPr algn="ctr"/>
                <a:r>
                  <a:rPr altLang="ja-JP" dirty="0" kumimoji="1" lang="en-US" sz="1800">
                    <a:latin charset="-128" panose="020F0600000000000000" pitchFamily="50" typeface="HG丸ｺﾞｼｯｸM-PRO"/>
                    <a:ea charset="-128" panose="020F0600000000000000" pitchFamily="50" typeface="HG丸ｺﾞｼｯｸM-PRO"/>
                  </a:rPr>
                  <a:t>STEP</a:t>
                </a:r>
                <a:r>
                  <a:rPr altLang="en-US" dirty="0" kumimoji="1" lang="ja-JP" sz="1800">
                    <a:latin charset="-128" panose="020F0600000000000000" pitchFamily="50" typeface="HG丸ｺﾞｼｯｸM-PRO"/>
                    <a:ea charset="-128" panose="020F0600000000000000" pitchFamily="50" typeface="HG丸ｺﾞｼｯｸM-PRO"/>
                  </a:rPr>
                  <a:t>３</a:t>
                </a:r>
              </a:p>
            </p:txBody>
          </p:sp>
          <p:sp>
            <p:nvSpPr>
              <p:cNvPr id="38" name="平行四辺形 37">
                <a:extLst>
                  <a:ext uri="{FF2B5EF4-FFF2-40B4-BE49-F238E27FC236}">
                    <a16:creationId xmlns:a16="http://schemas.microsoft.com/office/drawing/2014/main" id="{FC4FDD58-3D19-479B-B13C-01F42961761C}"/>
                  </a:ext>
                </a:extLst>
              </p:cNvPr>
              <p:cNvSpPr/>
              <p:nvPr/>
            </p:nvSpPr>
            <p:spPr>
              <a:xfrm flipH="1">
                <a:off x="4006714" y="379092"/>
                <a:ext cx="1773213" cy="229306"/>
              </a:xfrm>
              <a:prstGeom prst="parallelogram">
                <a:avLst>
                  <a:gd fmla="val 102636" name="adj"/>
                </a:avLst>
              </a:prstGeom>
              <a:solidFill>
                <a:srgbClr val="8064A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bIns="36000" rtlCol="0" tIns="0"/>
              <a:lstStyle/>
              <a:p>
                <a:pPr algn="ctr"/>
                <a:r>
                  <a:rPr altLang="ja-JP" dirty="0" kumimoji="1" lang="en-US" sz="1800">
                    <a:latin charset="-128" panose="020F0600000000000000" pitchFamily="50" typeface="HG丸ｺﾞｼｯｸM-PRO"/>
                    <a:ea charset="-128" panose="020F0600000000000000" pitchFamily="50" typeface="HG丸ｺﾞｼｯｸM-PRO"/>
                  </a:rPr>
                  <a:t>STEP</a:t>
                </a:r>
                <a:r>
                  <a:rPr altLang="en-US" dirty="0" lang="ja-JP" sz="1800">
                    <a:latin charset="-128" panose="020F0600000000000000" pitchFamily="50" typeface="HG丸ｺﾞｼｯｸM-PRO"/>
                    <a:ea charset="-128" panose="020F0600000000000000" pitchFamily="50" typeface="HG丸ｺﾞｼｯｸM-PRO"/>
                  </a:rPr>
                  <a:t>４</a:t>
                </a:r>
                <a:endParaRPr altLang="en-US" dirty="0" kumimoji="1" lang="ja-JP" sz="1800">
                  <a:latin charset="-128" panose="020F0600000000000000" pitchFamily="50" typeface="HG丸ｺﾞｼｯｸM-PRO"/>
                  <a:ea charset="-128" panose="020F0600000000000000" pitchFamily="50" typeface="HG丸ｺﾞｼｯｸM-PRO"/>
                </a:endParaRPr>
              </a:p>
            </p:txBody>
          </p:sp>
          <p:sp>
            <p:nvSpPr>
              <p:cNvPr id="39" name="平行四辺形 38">
                <a:extLst>
                  <a:ext uri="{FF2B5EF4-FFF2-40B4-BE49-F238E27FC236}">
                    <a16:creationId xmlns:a16="http://schemas.microsoft.com/office/drawing/2014/main" id="{4DF8E965-B92C-4074-819A-99976C184B0A}"/>
                  </a:ext>
                </a:extLst>
              </p:cNvPr>
              <p:cNvSpPr/>
              <p:nvPr/>
            </p:nvSpPr>
            <p:spPr>
              <a:xfrm flipH="1">
                <a:off x="5600622" y="381326"/>
                <a:ext cx="1705136" cy="229306"/>
              </a:xfrm>
              <a:prstGeom prst="parallelogram">
                <a:avLst>
                  <a:gd fmla="val 102636" name="adj"/>
                </a:avLst>
              </a:prstGeom>
              <a:solidFill>
                <a:srgbClr val="8064A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bIns="36000" rtlCol="0" tIns="0"/>
              <a:lstStyle/>
              <a:p>
                <a:pPr algn="ctr"/>
                <a:r>
                  <a:rPr altLang="ja-JP" dirty="0" kumimoji="1" lang="en-US" sz="1800">
                    <a:latin charset="-128" panose="020F0600000000000000" pitchFamily="50" typeface="HG丸ｺﾞｼｯｸM-PRO"/>
                    <a:ea charset="-128" panose="020F0600000000000000" pitchFamily="50" typeface="HG丸ｺﾞｼｯｸM-PRO"/>
                  </a:rPr>
                  <a:t>STEP</a:t>
                </a:r>
                <a:r>
                  <a:rPr altLang="en-US" dirty="0" kumimoji="1" lang="ja-JP" sz="1800">
                    <a:latin charset="-128" panose="020F0600000000000000" pitchFamily="50" typeface="HG丸ｺﾞｼｯｸM-PRO"/>
                    <a:ea charset="-128" panose="020F0600000000000000" pitchFamily="50" typeface="HG丸ｺﾞｼｯｸM-PRO"/>
                  </a:rPr>
                  <a:t>５</a:t>
                </a:r>
              </a:p>
            </p:txBody>
          </p:sp>
        </p:grpSp>
        <p:sp>
          <p:nvSpPr>
            <p:cNvPr id="35" name="平行四辺形 58">
              <a:extLst>
                <a:ext uri="{FF2B5EF4-FFF2-40B4-BE49-F238E27FC236}">
                  <a16:creationId xmlns:a16="http://schemas.microsoft.com/office/drawing/2014/main" id="{4B80916C-9E32-48C2-B264-0AE935B83C88}"/>
                </a:ext>
              </a:extLst>
            </p:cNvPr>
            <p:cNvSpPr/>
            <p:nvPr/>
          </p:nvSpPr>
          <p:spPr>
            <a:xfrm>
              <a:off x="254637" y="786321"/>
              <a:ext cx="1084214" cy="207401"/>
            </a:xfrm>
            <a:custGeom>
              <a:avLst/>
              <a:gdLst>
                <a:gd fmla="*/ 0 w 2078150" name="connsiteX0"/>
                <a:gd fmla="*/ 518693 h 518693" name="connsiteY0"/>
                <a:gd fmla="*/ 129673 w 2078150" name="connsiteX1"/>
                <a:gd fmla="*/ 0 h 518693" name="connsiteY1"/>
                <a:gd fmla="*/ 2078150 w 2078150" name="connsiteX2"/>
                <a:gd fmla="*/ 0 h 518693" name="connsiteY2"/>
                <a:gd fmla="*/ 1948477 w 2078150" name="connsiteX3"/>
                <a:gd fmla="*/ 518693 h 518693" name="connsiteY3"/>
                <a:gd fmla="*/ 0 w 2078150" name="connsiteX4"/>
                <a:gd fmla="*/ 518693 h 518693" name="connsiteY4"/>
                <a:gd fmla="*/ 251327 w 2329477" name="connsiteX0"/>
                <a:gd fmla="*/ 541553 h 541553" name="connsiteY0"/>
                <a:gd fmla="*/ 0 w 2329477" name="connsiteX1"/>
                <a:gd fmla="*/ 0 h 541553" name="connsiteY1"/>
                <a:gd fmla="*/ 2329477 w 2329477" name="connsiteX2"/>
                <a:gd fmla="*/ 22860 h 541553" name="connsiteY2"/>
                <a:gd fmla="*/ 2199804 w 2329477" name="connsiteX3"/>
                <a:gd fmla="*/ 541553 h 541553" name="connsiteY3"/>
                <a:gd fmla="*/ 251327 w 2329477" name="connsiteX4"/>
                <a:gd fmla="*/ 541553 h 541553" name="connsiteY4"/>
                <a:gd fmla="*/ 251327 w 2199804" name="connsiteX0"/>
                <a:gd fmla="*/ 541553 h 541553" name="connsiteY0"/>
                <a:gd fmla="*/ 0 w 2199804" name="connsiteX1"/>
                <a:gd fmla="*/ 0 h 541553" name="connsiteY1"/>
                <a:gd fmla="*/ 1544617 w 2199804" name="connsiteX2"/>
                <a:gd fmla="*/ 121920 h 541553" name="connsiteY2"/>
                <a:gd fmla="*/ 2199804 w 2199804" name="connsiteX3"/>
                <a:gd fmla="*/ 541553 h 541553" name="connsiteY3"/>
                <a:gd fmla="*/ 251327 w 2199804" name="connsiteX4"/>
                <a:gd fmla="*/ 541553 h 541553" name="connsiteY4"/>
                <a:gd fmla="*/ 22727 w 1971204" name="connsiteX0"/>
                <a:gd fmla="*/ 457733 h 457733" name="connsiteY0"/>
                <a:gd fmla="*/ 0 w 1971204" name="connsiteX1"/>
                <a:gd fmla="*/ 0 h 457733" name="connsiteY1"/>
                <a:gd fmla="*/ 1316017 w 1971204" name="connsiteX2"/>
                <a:gd fmla="*/ 38100 h 457733" name="connsiteY2"/>
                <a:gd fmla="*/ 1971204 w 1971204" name="connsiteX3"/>
                <a:gd fmla="*/ 457733 h 457733" name="connsiteY3"/>
                <a:gd fmla="*/ 22727 w 1971204" name="connsiteX4"/>
                <a:gd fmla="*/ 457733 h 457733" name="connsiteY4"/>
                <a:gd fmla="*/ 0 w 1948477" name="connsiteX0"/>
                <a:gd fmla="*/ 419633 h 419633" name="connsiteY0"/>
                <a:gd fmla="*/ 30613 w 1948477" name="connsiteX1"/>
                <a:gd fmla="*/ 0 h 419633" name="connsiteY1"/>
                <a:gd fmla="*/ 1293290 w 1948477" name="connsiteX2"/>
                <a:gd fmla="*/ 0 h 419633" name="connsiteY2"/>
                <a:gd fmla="*/ 1948477 w 1948477" name="connsiteX3"/>
                <a:gd fmla="*/ 419633 h 419633" name="connsiteY3"/>
                <a:gd fmla="*/ 0 w 1948477" name="connsiteX4"/>
                <a:gd fmla="*/ 419633 h 419633" name="connsiteY4"/>
                <a:gd fmla="*/ 0 w 1948477" name="connsiteX0"/>
                <a:gd fmla="*/ 419633 h 419633" name="connsiteY0"/>
                <a:gd fmla="*/ 133 w 1948477" name="connsiteX1"/>
                <a:gd fmla="*/ 15240 h 419633" name="connsiteY1"/>
                <a:gd fmla="*/ 1293290 w 1948477" name="connsiteX2"/>
                <a:gd fmla="*/ 0 h 419633" name="connsiteY2"/>
                <a:gd fmla="*/ 1948477 w 1948477" name="connsiteX3"/>
                <a:gd fmla="*/ 419633 h 419633" name="connsiteY3"/>
                <a:gd fmla="*/ 0 w 1948477" name="connsiteX4"/>
                <a:gd fmla="*/ 419633 h 419633" name="connsiteY4"/>
                <a:gd fmla="*/ 0 w 1948477" name="connsiteX0"/>
                <a:gd fmla="*/ 404393 h 404393" name="connsiteY0"/>
                <a:gd fmla="*/ 133 w 1948477" name="connsiteX1"/>
                <a:gd fmla="*/ 0 h 404393" name="connsiteY1"/>
                <a:gd fmla="*/ 1293290 w 1948477" name="connsiteX2"/>
                <a:gd fmla="*/ 15240 h 404393" name="connsiteY2"/>
                <a:gd fmla="*/ 1948477 w 1948477" name="connsiteX3"/>
                <a:gd fmla="*/ 404393 h 404393" name="connsiteY3"/>
                <a:gd fmla="*/ 0 w 1948477" name="connsiteX4"/>
                <a:gd fmla="*/ 404393 h 404393" name="connsiteY4"/>
                <a:gd fmla="*/ 0 w 1948477" name="connsiteX0"/>
                <a:gd fmla="*/ 412013 h 412013" name="connsiteY0"/>
                <a:gd fmla="*/ 133 w 1948477" name="connsiteX1"/>
                <a:gd fmla="*/ 7620 h 412013" name="connsiteY1"/>
                <a:gd fmla="*/ 1293290 w 1948477" name="connsiteX2"/>
                <a:gd fmla="*/ 0 h 412013" name="connsiteY2"/>
                <a:gd fmla="*/ 1948477 w 1948477" name="connsiteX3"/>
                <a:gd fmla="*/ 412013 h 412013" name="connsiteY3"/>
                <a:gd fmla="*/ 0 w 1948477" name="connsiteX4"/>
                <a:gd fmla="*/ 412013 h 412013" name="connsiteY4"/>
                <a:gd fmla="*/ 0 w 1948477" name="connsiteX0"/>
                <a:gd fmla="*/ 412013 h 412013" name="connsiteY0"/>
                <a:gd fmla="*/ 133 w 1948477" name="connsiteX1"/>
                <a:gd fmla="*/ 7620 h 412013" name="connsiteY1"/>
                <a:gd fmla="*/ 1293290 w 1948477" name="connsiteX2"/>
                <a:gd fmla="*/ 0 h 412013" name="connsiteY2"/>
                <a:gd fmla="*/ 1948477 w 1948477" name="connsiteX3"/>
                <a:gd fmla="*/ 412013 h 412013" name="connsiteY3"/>
                <a:gd fmla="*/ 0 w 1948477" name="connsiteX4"/>
                <a:gd fmla="*/ 412013 h 412013" name="connsiteY4"/>
                <a:gd fmla="*/ 0 w 1948477" name="connsiteX0"/>
                <a:gd fmla="*/ 412013 h 412013" name="connsiteY0"/>
                <a:gd fmla="*/ 133 w 1948477" name="connsiteX1"/>
                <a:gd fmla="*/ 7620 h 412013" name="connsiteY1"/>
                <a:gd fmla="*/ 1403621 w 1948477" name="connsiteX2"/>
                <a:gd fmla="*/ 0 h 412013" name="connsiteY2"/>
                <a:gd fmla="*/ 1948477 w 1948477" name="connsiteX3"/>
                <a:gd fmla="*/ 412013 h 412013" name="connsiteY3"/>
                <a:gd fmla="*/ 0 w 1948477" name="connsiteX4"/>
                <a:gd fmla="*/ 412013 h 412013" name="connsiteY4"/>
                <a:gd fmla="*/ 0 w 1948477" name="connsiteX0"/>
                <a:gd fmla="*/ 412013 h 412013" name="connsiteY0"/>
                <a:gd fmla="*/ 133 w 1948477" name="connsiteX1"/>
                <a:gd fmla="*/ 7620 h 412013" name="connsiteY1"/>
                <a:gd fmla="*/ 1491906 w 1948477" name="connsiteX2"/>
                <a:gd fmla="*/ 0 h 412013" name="connsiteY2"/>
                <a:gd fmla="*/ 1948477 w 1948477" name="connsiteX3"/>
                <a:gd fmla="*/ 412013 h 412013" name="connsiteY3"/>
                <a:gd fmla="*/ 0 w 1948477" name="connsiteX4"/>
                <a:gd fmla="*/ 412013 h 412013" name="connsiteY4"/>
                <a:gd fmla="*/ 0 w 1948477" name="connsiteX0"/>
                <a:gd fmla="*/ 412013 h 412013" name="connsiteY0"/>
                <a:gd fmla="*/ 133 w 1948477" name="connsiteX1"/>
                <a:gd fmla="*/ 7620 h 412013" name="connsiteY1"/>
                <a:gd fmla="*/ 1551817 w 1948477" name="connsiteX2"/>
                <a:gd fmla="*/ 0 h 412013" name="connsiteY2"/>
                <a:gd fmla="*/ 1948477 w 1948477" name="connsiteX3"/>
                <a:gd fmla="*/ 412013 h 412013" name="connsiteY3"/>
                <a:gd fmla="*/ 0 w 1948477" name="connsiteX4"/>
                <a:gd fmla="*/ 412013 h 412013" name="connsiteY4"/>
              </a:gdLst>
              <a:ahLst/>
              <a:cxnLst>
                <a:cxn ang="0">
                  <a:pos x="connsiteX0" y="connsiteY0"/>
                </a:cxn>
                <a:cxn ang="0">
                  <a:pos x="connsiteX1" y="connsiteY1"/>
                </a:cxn>
                <a:cxn ang="0">
                  <a:pos x="connsiteX2" y="connsiteY2"/>
                </a:cxn>
                <a:cxn ang="0">
                  <a:pos x="connsiteX3" y="connsiteY3"/>
                </a:cxn>
                <a:cxn ang="0">
                  <a:pos x="connsiteX4" y="connsiteY4"/>
                </a:cxn>
              </a:cxnLst>
              <a:rect b="b" l="l" r="r" t="t"/>
              <a:pathLst>
                <a:path h="412013" w="1948477">
                  <a:moveTo>
                    <a:pt x="0" y="412013"/>
                  </a:moveTo>
                  <a:cubicBezTo>
                    <a:pt x="44" y="277215"/>
                    <a:pt x="89" y="142418"/>
                    <a:pt x="133" y="7620"/>
                  </a:cubicBezTo>
                  <a:lnTo>
                    <a:pt x="1551817" y="0"/>
                  </a:lnTo>
                  <a:lnTo>
                    <a:pt x="1948477" y="412013"/>
                  </a:lnTo>
                  <a:lnTo>
                    <a:pt x="0" y="412013"/>
                  </a:lnTo>
                  <a:close/>
                </a:path>
              </a:pathLst>
            </a:custGeom>
            <a:solidFill>
              <a:srgbClr val="8064A2"/>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anchor="ctr" bIns="36000" lIns="72000" rIns="108000" rtlCol="0" tIns="0"/>
            <a:lstStyle/>
            <a:p>
              <a:r>
                <a:rPr altLang="ja-JP" dirty="0" kumimoji="1" lang="en-US" sz="1800">
                  <a:latin charset="-128" panose="020F0600000000000000" pitchFamily="50" typeface="HG丸ｺﾞｼｯｸM-PRO"/>
                  <a:ea charset="-128" panose="020F0600000000000000" pitchFamily="50" typeface="HG丸ｺﾞｼｯｸM-PRO"/>
                </a:rPr>
                <a:t>STEP1</a:t>
              </a:r>
              <a:endParaRPr altLang="en-US" dirty="0" kumimoji="1" lang="ja-JP" sz="1800">
                <a:latin charset="-128" panose="020F0600000000000000" pitchFamily="50" typeface="HG丸ｺﾞｼｯｸM-PRO"/>
                <a:ea charset="-128" panose="020F0600000000000000" pitchFamily="50" typeface="HG丸ｺﾞｼｯｸM-PRO"/>
              </a:endParaRPr>
            </a:p>
          </p:txBody>
        </p:sp>
      </p:grpSp>
      <p:sp>
        <p:nvSpPr>
          <p:cNvPr id="40" name="平行四辺形 39">
            <a:extLst>
              <a:ext uri="{FF2B5EF4-FFF2-40B4-BE49-F238E27FC236}">
                <a16:creationId xmlns:a16="http://schemas.microsoft.com/office/drawing/2014/main" id="{739C7C25-3516-4032-A347-B631F379FF41}"/>
              </a:ext>
            </a:extLst>
          </p:cNvPr>
          <p:cNvSpPr/>
          <p:nvPr/>
        </p:nvSpPr>
        <p:spPr>
          <a:xfrm flipH="1">
            <a:off x="5836533" y="752050"/>
            <a:ext cx="1798020" cy="318952"/>
          </a:xfrm>
          <a:prstGeom prst="parallelogram">
            <a:avLst>
              <a:gd fmla="val 102636" name="adj"/>
            </a:avLst>
          </a:prstGeom>
          <a:solidFill>
            <a:schemeClr val="bg1">
              <a:lumMod val="50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bIns="36000" rtlCol="0" tIns="0"/>
          <a:lstStyle/>
          <a:p>
            <a:pPr algn="ctr"/>
            <a:endParaRPr altLang="en-US" dirty="0" kumimoji="1" lang="ja-JP" sz="1800">
              <a:latin charset="-128" panose="020F0600000000000000" pitchFamily="50" typeface="HG丸ｺﾞｼｯｸM-PRO"/>
              <a:ea charset="-128" panose="020F0600000000000000" pitchFamily="50" typeface="HG丸ｺﾞｼｯｸM-PRO"/>
            </a:endParaRPr>
          </a:p>
        </p:txBody>
      </p:sp>
      <p:grpSp>
        <p:nvGrpSpPr>
          <p:cNvPr id="41" name="グループ化 40">
            <a:extLst>
              <a:ext uri="{FF2B5EF4-FFF2-40B4-BE49-F238E27FC236}">
                <a16:creationId xmlns:a16="http://schemas.microsoft.com/office/drawing/2014/main" id="{81D0DD66-9F6C-4BE6-A1A1-8325C0D7A8D5}"/>
              </a:ext>
            </a:extLst>
          </p:cNvPr>
          <p:cNvGrpSpPr/>
          <p:nvPr/>
        </p:nvGrpSpPr>
        <p:grpSpPr>
          <a:xfrm>
            <a:off x="218160" y="747690"/>
            <a:ext cx="1520697" cy="953118"/>
            <a:chOff x="230378" y="727620"/>
            <a:chExt cx="1508480" cy="927427"/>
          </a:xfrm>
        </p:grpSpPr>
        <p:sp>
          <p:nvSpPr>
            <p:cNvPr id="42" name="平行四辺形 58">
              <a:extLst>
                <a:ext uri="{FF2B5EF4-FFF2-40B4-BE49-F238E27FC236}">
                  <a16:creationId xmlns:a16="http://schemas.microsoft.com/office/drawing/2014/main" id="{D5BD530A-0FBF-49BB-9C1E-C76175D0E85B}"/>
                </a:ext>
              </a:extLst>
            </p:cNvPr>
            <p:cNvSpPr/>
            <p:nvPr/>
          </p:nvSpPr>
          <p:spPr>
            <a:xfrm>
              <a:off x="230379" y="727620"/>
              <a:ext cx="1180932" cy="281727"/>
            </a:xfrm>
            <a:custGeom>
              <a:avLst/>
              <a:gdLst>
                <a:gd fmla="*/ 0 w 2078150" name="connsiteX0"/>
                <a:gd fmla="*/ 518693 h 518693" name="connsiteY0"/>
                <a:gd fmla="*/ 129673 w 2078150" name="connsiteX1"/>
                <a:gd fmla="*/ 0 h 518693" name="connsiteY1"/>
                <a:gd fmla="*/ 2078150 w 2078150" name="connsiteX2"/>
                <a:gd fmla="*/ 0 h 518693" name="connsiteY2"/>
                <a:gd fmla="*/ 1948477 w 2078150" name="connsiteX3"/>
                <a:gd fmla="*/ 518693 h 518693" name="connsiteY3"/>
                <a:gd fmla="*/ 0 w 2078150" name="connsiteX4"/>
                <a:gd fmla="*/ 518693 h 518693" name="connsiteY4"/>
                <a:gd fmla="*/ 251327 w 2329477" name="connsiteX0"/>
                <a:gd fmla="*/ 541553 h 541553" name="connsiteY0"/>
                <a:gd fmla="*/ 0 w 2329477" name="connsiteX1"/>
                <a:gd fmla="*/ 0 h 541553" name="connsiteY1"/>
                <a:gd fmla="*/ 2329477 w 2329477" name="connsiteX2"/>
                <a:gd fmla="*/ 22860 h 541553" name="connsiteY2"/>
                <a:gd fmla="*/ 2199804 w 2329477" name="connsiteX3"/>
                <a:gd fmla="*/ 541553 h 541553" name="connsiteY3"/>
                <a:gd fmla="*/ 251327 w 2329477" name="connsiteX4"/>
                <a:gd fmla="*/ 541553 h 541553" name="connsiteY4"/>
                <a:gd fmla="*/ 251327 w 2199804" name="connsiteX0"/>
                <a:gd fmla="*/ 541553 h 541553" name="connsiteY0"/>
                <a:gd fmla="*/ 0 w 2199804" name="connsiteX1"/>
                <a:gd fmla="*/ 0 h 541553" name="connsiteY1"/>
                <a:gd fmla="*/ 1544617 w 2199804" name="connsiteX2"/>
                <a:gd fmla="*/ 121920 h 541553" name="connsiteY2"/>
                <a:gd fmla="*/ 2199804 w 2199804" name="connsiteX3"/>
                <a:gd fmla="*/ 541553 h 541553" name="connsiteY3"/>
                <a:gd fmla="*/ 251327 w 2199804" name="connsiteX4"/>
                <a:gd fmla="*/ 541553 h 541553" name="connsiteY4"/>
                <a:gd fmla="*/ 22727 w 1971204" name="connsiteX0"/>
                <a:gd fmla="*/ 457733 h 457733" name="connsiteY0"/>
                <a:gd fmla="*/ 0 w 1971204" name="connsiteX1"/>
                <a:gd fmla="*/ 0 h 457733" name="connsiteY1"/>
                <a:gd fmla="*/ 1316017 w 1971204" name="connsiteX2"/>
                <a:gd fmla="*/ 38100 h 457733" name="connsiteY2"/>
                <a:gd fmla="*/ 1971204 w 1971204" name="connsiteX3"/>
                <a:gd fmla="*/ 457733 h 457733" name="connsiteY3"/>
                <a:gd fmla="*/ 22727 w 1971204" name="connsiteX4"/>
                <a:gd fmla="*/ 457733 h 457733" name="connsiteY4"/>
                <a:gd fmla="*/ 0 w 1948477" name="connsiteX0"/>
                <a:gd fmla="*/ 419633 h 419633" name="connsiteY0"/>
                <a:gd fmla="*/ 30613 w 1948477" name="connsiteX1"/>
                <a:gd fmla="*/ 0 h 419633" name="connsiteY1"/>
                <a:gd fmla="*/ 1293290 w 1948477" name="connsiteX2"/>
                <a:gd fmla="*/ 0 h 419633" name="connsiteY2"/>
                <a:gd fmla="*/ 1948477 w 1948477" name="connsiteX3"/>
                <a:gd fmla="*/ 419633 h 419633" name="connsiteY3"/>
                <a:gd fmla="*/ 0 w 1948477" name="connsiteX4"/>
                <a:gd fmla="*/ 419633 h 419633" name="connsiteY4"/>
                <a:gd fmla="*/ 0 w 1948477" name="connsiteX0"/>
                <a:gd fmla="*/ 419633 h 419633" name="connsiteY0"/>
                <a:gd fmla="*/ 133 w 1948477" name="connsiteX1"/>
                <a:gd fmla="*/ 15240 h 419633" name="connsiteY1"/>
                <a:gd fmla="*/ 1293290 w 1948477" name="connsiteX2"/>
                <a:gd fmla="*/ 0 h 419633" name="connsiteY2"/>
                <a:gd fmla="*/ 1948477 w 1948477" name="connsiteX3"/>
                <a:gd fmla="*/ 419633 h 419633" name="connsiteY3"/>
                <a:gd fmla="*/ 0 w 1948477" name="connsiteX4"/>
                <a:gd fmla="*/ 419633 h 419633" name="connsiteY4"/>
                <a:gd fmla="*/ 0 w 1948477" name="connsiteX0"/>
                <a:gd fmla="*/ 404393 h 404393" name="connsiteY0"/>
                <a:gd fmla="*/ 133 w 1948477" name="connsiteX1"/>
                <a:gd fmla="*/ 0 h 404393" name="connsiteY1"/>
                <a:gd fmla="*/ 1293290 w 1948477" name="connsiteX2"/>
                <a:gd fmla="*/ 15240 h 404393" name="connsiteY2"/>
                <a:gd fmla="*/ 1948477 w 1948477" name="connsiteX3"/>
                <a:gd fmla="*/ 404393 h 404393" name="connsiteY3"/>
                <a:gd fmla="*/ 0 w 1948477" name="connsiteX4"/>
                <a:gd fmla="*/ 404393 h 404393" name="connsiteY4"/>
                <a:gd fmla="*/ 0 w 1948477" name="connsiteX0"/>
                <a:gd fmla="*/ 412013 h 412013" name="connsiteY0"/>
                <a:gd fmla="*/ 133 w 1948477" name="connsiteX1"/>
                <a:gd fmla="*/ 7620 h 412013" name="connsiteY1"/>
                <a:gd fmla="*/ 1293290 w 1948477" name="connsiteX2"/>
                <a:gd fmla="*/ 0 h 412013" name="connsiteY2"/>
                <a:gd fmla="*/ 1948477 w 1948477" name="connsiteX3"/>
                <a:gd fmla="*/ 412013 h 412013" name="connsiteY3"/>
                <a:gd fmla="*/ 0 w 1948477" name="connsiteX4"/>
                <a:gd fmla="*/ 412013 h 412013" name="connsiteY4"/>
                <a:gd fmla="*/ 0 w 1948477" name="connsiteX0"/>
                <a:gd fmla="*/ 412013 h 412013" name="connsiteY0"/>
                <a:gd fmla="*/ 133 w 1948477" name="connsiteX1"/>
                <a:gd fmla="*/ 7620 h 412013" name="connsiteY1"/>
                <a:gd fmla="*/ 1293290 w 1948477" name="connsiteX2"/>
                <a:gd fmla="*/ 0 h 412013" name="connsiteY2"/>
                <a:gd fmla="*/ 1948477 w 1948477" name="connsiteX3"/>
                <a:gd fmla="*/ 412013 h 412013" name="connsiteY3"/>
                <a:gd fmla="*/ 0 w 1948477" name="connsiteX4"/>
                <a:gd fmla="*/ 412013 h 412013" name="connsiteY4"/>
                <a:gd fmla="*/ 0 w 1948477" name="connsiteX0"/>
                <a:gd fmla="*/ 412013 h 412013" name="connsiteY0"/>
                <a:gd fmla="*/ 133 w 1948477" name="connsiteX1"/>
                <a:gd fmla="*/ 7620 h 412013" name="connsiteY1"/>
                <a:gd fmla="*/ 1403621 w 1948477" name="connsiteX2"/>
                <a:gd fmla="*/ 0 h 412013" name="connsiteY2"/>
                <a:gd fmla="*/ 1948477 w 1948477" name="connsiteX3"/>
                <a:gd fmla="*/ 412013 h 412013" name="connsiteY3"/>
                <a:gd fmla="*/ 0 w 1948477" name="connsiteX4"/>
                <a:gd fmla="*/ 412013 h 412013" name="connsiteY4"/>
                <a:gd fmla="*/ 0 w 1948477" name="connsiteX0"/>
                <a:gd fmla="*/ 412013 h 412013" name="connsiteY0"/>
                <a:gd fmla="*/ 133 w 1948477" name="connsiteX1"/>
                <a:gd fmla="*/ 7620 h 412013" name="connsiteY1"/>
                <a:gd fmla="*/ 1491906 w 1948477" name="connsiteX2"/>
                <a:gd fmla="*/ 0 h 412013" name="connsiteY2"/>
                <a:gd fmla="*/ 1948477 w 1948477" name="connsiteX3"/>
                <a:gd fmla="*/ 412013 h 412013" name="connsiteY3"/>
                <a:gd fmla="*/ 0 w 1948477" name="connsiteX4"/>
                <a:gd fmla="*/ 412013 h 412013" name="connsiteY4"/>
                <a:gd fmla="*/ 0 w 1948477" name="connsiteX0"/>
                <a:gd fmla="*/ 412013 h 412013" name="connsiteY0"/>
                <a:gd fmla="*/ 133 w 1948477" name="connsiteX1"/>
                <a:gd fmla="*/ 7620 h 412013" name="connsiteY1"/>
                <a:gd fmla="*/ 1551817 w 1948477" name="connsiteX2"/>
                <a:gd fmla="*/ 0 h 412013" name="connsiteY2"/>
                <a:gd fmla="*/ 1948477 w 1948477" name="connsiteX3"/>
                <a:gd fmla="*/ 412013 h 412013" name="connsiteY3"/>
                <a:gd fmla="*/ 0 w 1948477" name="connsiteX4"/>
                <a:gd fmla="*/ 412013 h 412013" name="connsiteY4"/>
              </a:gdLst>
              <a:ahLst/>
              <a:cxnLst>
                <a:cxn ang="0">
                  <a:pos x="connsiteX0" y="connsiteY0"/>
                </a:cxn>
                <a:cxn ang="0">
                  <a:pos x="connsiteX1" y="connsiteY1"/>
                </a:cxn>
                <a:cxn ang="0">
                  <a:pos x="connsiteX2" y="connsiteY2"/>
                </a:cxn>
                <a:cxn ang="0">
                  <a:pos x="connsiteX3" y="connsiteY3"/>
                </a:cxn>
                <a:cxn ang="0">
                  <a:pos x="connsiteX4" y="connsiteY4"/>
                </a:cxn>
              </a:cxnLst>
              <a:rect b="b" l="l" r="r" t="t"/>
              <a:pathLst>
                <a:path h="412013" w="1948477">
                  <a:moveTo>
                    <a:pt x="0" y="412013"/>
                  </a:moveTo>
                  <a:cubicBezTo>
                    <a:pt x="44" y="277215"/>
                    <a:pt x="89" y="142418"/>
                    <a:pt x="133" y="7620"/>
                  </a:cubicBezTo>
                  <a:lnTo>
                    <a:pt x="1551817" y="0"/>
                  </a:lnTo>
                  <a:lnTo>
                    <a:pt x="1948477" y="412013"/>
                  </a:lnTo>
                  <a:lnTo>
                    <a:pt x="0" y="412013"/>
                  </a:lnTo>
                  <a:close/>
                </a:path>
              </a:pathLst>
            </a:custGeom>
            <a:solidFill>
              <a:schemeClr val="bg1">
                <a:lumMod val="50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bIns="36000" lIns="72000" rIns="108000" rtlCol="0" tIns="0"/>
            <a:lstStyle/>
            <a:p>
              <a:endParaRPr altLang="en-US" dirty="0" kumimoji="1" lang="ja-JP" sz="1800">
                <a:latin charset="-128" panose="020F0600000000000000" pitchFamily="50" typeface="HG丸ｺﾞｼｯｸM-PRO"/>
                <a:ea charset="-128" panose="020F0600000000000000" pitchFamily="50" typeface="HG丸ｺﾞｼｯｸM-PRO"/>
              </a:endParaRPr>
            </a:p>
          </p:txBody>
        </p:sp>
        <p:sp>
          <p:nvSpPr>
            <p:cNvPr id="43" name="矢印: 五方向 42">
              <a:extLst>
                <a:ext uri="{FF2B5EF4-FFF2-40B4-BE49-F238E27FC236}">
                  <a16:creationId xmlns:a16="http://schemas.microsoft.com/office/drawing/2014/main" id="{552BEBE3-1536-4B24-9C63-B7C69C3D8A4A}"/>
                </a:ext>
              </a:extLst>
            </p:cNvPr>
            <p:cNvSpPr/>
            <p:nvPr/>
          </p:nvSpPr>
          <p:spPr>
            <a:xfrm>
              <a:off x="230378" y="1009698"/>
              <a:ext cx="1508480" cy="645349"/>
            </a:xfrm>
            <a:prstGeom prst="homePlate">
              <a:avLst/>
            </a:prstGeom>
            <a:solidFill>
              <a:schemeClr val="bg1">
                <a:lumMod val="50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nchorCtr="0" bIns="45720" compatLnSpc="1" forceAA="0" fromWordArt="0" lIns="91440" numCol="1" rIns="91440" rot="0" rtlCol="0" spcCol="0" spcFirstLastPara="0" tIns="45720" vert="horz" wrap="square">
              <a:prstTxWarp prst="textNoShape">
                <a:avLst/>
              </a:prstTxWarp>
              <a:noAutofit/>
            </a:bodyPr>
            <a:lstStyle/>
            <a:p>
              <a:endParaRPr altLang="en-US" lang="ja-JP" sz="2000">
                <a:latin charset="-128" panose="020F0600000000000000" pitchFamily="50" typeface="HG丸ｺﾞｼｯｸM-PRO"/>
                <a:ea charset="-128" panose="020F0600000000000000" pitchFamily="50" typeface="HG丸ｺﾞｼｯｸM-PRO"/>
              </a:endParaRPr>
            </a:p>
          </p:txBody>
        </p:sp>
      </p:grpSp>
      <p:sp>
        <p:nvSpPr>
          <p:cNvPr id="44" name="矢印: 山形 43">
            <a:extLst>
              <a:ext uri="{FF2B5EF4-FFF2-40B4-BE49-F238E27FC236}">
                <a16:creationId xmlns:a16="http://schemas.microsoft.com/office/drawing/2014/main" id="{D0BB1E4E-FD89-4526-8F2E-174439A5811D}"/>
              </a:ext>
            </a:extLst>
          </p:cNvPr>
          <p:cNvSpPr/>
          <p:nvPr/>
        </p:nvSpPr>
        <p:spPr>
          <a:xfrm>
            <a:off x="1361972" y="1038978"/>
            <a:ext cx="3458769" cy="659383"/>
          </a:xfrm>
          <a:prstGeom prst="chevron">
            <a:avLst>
              <a:gd fmla="val 52311" name="adj"/>
            </a:avLst>
          </a:prstGeom>
          <a:solidFill>
            <a:schemeClr val="bg1">
              <a:lumMod val="50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algn="ctr"/>
            <a:endParaRPr altLang="en-US" kumimoji="1" lang="ja-JP">
              <a:solidFill>
                <a:schemeClr val="tx1"/>
              </a:solidFill>
            </a:endParaRPr>
          </a:p>
        </p:txBody>
      </p:sp>
      <p:sp>
        <p:nvSpPr>
          <p:cNvPr id="45" name="平行四辺形 44">
            <a:extLst>
              <a:ext uri="{FF2B5EF4-FFF2-40B4-BE49-F238E27FC236}">
                <a16:creationId xmlns:a16="http://schemas.microsoft.com/office/drawing/2014/main" id="{1933DFCE-E374-4EA3-8646-994F9204F545}"/>
              </a:ext>
            </a:extLst>
          </p:cNvPr>
          <p:cNvSpPr/>
          <p:nvPr/>
        </p:nvSpPr>
        <p:spPr>
          <a:xfrm flipH="1">
            <a:off x="1104907" y="749603"/>
            <a:ext cx="3426600" cy="318952"/>
          </a:xfrm>
          <a:prstGeom prst="parallelogram">
            <a:avLst>
              <a:gd fmla="val 102636" name="adj"/>
            </a:avLst>
          </a:prstGeom>
          <a:solidFill>
            <a:schemeClr val="bg1">
              <a:lumMod val="50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bIns="36000" rtlCol="0" tIns="0"/>
          <a:lstStyle/>
          <a:p>
            <a:pPr algn="ctr"/>
            <a:endParaRPr altLang="en-US" dirty="0" kumimoji="1" lang="ja-JP" sz="1800">
              <a:latin charset="-128" panose="020F0600000000000000" pitchFamily="50" typeface="HG丸ｺﾞｼｯｸM-PRO"/>
              <a:ea charset="-128" panose="020F0600000000000000" pitchFamily="50" typeface="HG丸ｺﾞｼｯｸM-PRO"/>
            </a:endParaRPr>
          </a:p>
        </p:txBody>
      </p:sp>
    </p:spTree>
    <p:extLst>
      <p:ext uri="{BB962C8B-B14F-4D97-AF65-F5344CB8AC3E}">
        <p14:creationId xmlns:p14="http://schemas.microsoft.com/office/powerpoint/2010/main" val="2509607126"/>
      </p:ext>
    </p:extLst>
  </p:cSld>
  <p:clrMapOvr>
    <a:masterClrMapping/>
  </p:clrMapOvr>
  <mc:AlternateContent xmlns:mc="http://schemas.openxmlformats.org/markup-compatibility/2006" xmlns:p14="http://schemas.microsoft.com/office/powerpoint/2010/main">
    <mc:Choice Requires="p14">
      <p:transition p14:dur="250">
        <p:fade/>
      </p:transition>
    </mc:Choice>
    <mc:Fallback>
      <p:transition>
        <p:fade/>
      </p:transition>
    </mc:Fallback>
  </mc:AlternateContent>
</p:sld>
</file>

<file path=ppt/slides/slide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3" name="スライド番号プレースホルダー 2">
            <a:extLst>
              <a:ext uri="{FF2B5EF4-FFF2-40B4-BE49-F238E27FC236}">
                <a16:creationId xmlns:a16="http://schemas.microsoft.com/office/drawing/2014/main" id="{1DC6BBF4-FEBE-4A71-9CD2-5AD9EDA6E8A3}"/>
              </a:ext>
            </a:extLst>
          </p:cNvPr>
          <p:cNvSpPr>
            <a:spLocks noGrp="1"/>
          </p:cNvSpPr>
          <p:nvPr>
            <p:ph idx="12" sz="quarter" type="sldNum"/>
          </p:nvPr>
        </p:nvSpPr>
        <p:spPr>
          <a:xfrm>
            <a:off x="7010399" y="6523191"/>
            <a:ext cx="2133601" cy="366253"/>
          </a:xfrm>
        </p:spPr>
        <p:txBody>
          <a:bodyPr/>
          <a:lstStyle/>
          <a:p>
            <a:fld id="{F14AF66F-3B4F-4E8B-A9F2-F8EEB7F87A3A}" type="slidenum">
              <a:rPr altLang="en-US" lang="ja-JP" smtClean="0">
                <a:solidFill>
                  <a:prstClr val="black">
                    <a:tint val="75000"/>
                  </a:prstClr>
                </a:solidFill>
              </a:rPr>
              <a:pPr/>
              <a:t>9</a:t>
            </a:fld>
            <a:endParaRPr altLang="en-US" dirty="0" lang="ja-JP">
              <a:solidFill>
                <a:prstClr val="black">
                  <a:tint val="75000"/>
                </a:prstClr>
              </a:solidFill>
            </a:endParaRPr>
          </a:p>
        </p:txBody>
      </p:sp>
      <p:sp>
        <p:nvSpPr>
          <p:cNvPr id="4" name="正方形/長方形 3">
            <a:extLst>
              <a:ext uri="{FF2B5EF4-FFF2-40B4-BE49-F238E27FC236}">
                <a16:creationId xmlns:a16="http://schemas.microsoft.com/office/drawing/2014/main" id="{E0530C0D-CE7A-492A-8CFB-781B3EDE91EA}"/>
              </a:ext>
            </a:extLst>
          </p:cNvPr>
          <p:cNvSpPr/>
          <p:nvPr/>
        </p:nvSpPr>
        <p:spPr>
          <a:xfrm>
            <a:off x="500363" y="3319671"/>
            <a:ext cx="8398060" cy="2823062"/>
          </a:xfrm>
          <a:prstGeom prst="rect">
            <a:avLst/>
          </a:prstGeom>
          <a:ln w="19050">
            <a:noFill/>
          </a:ln>
        </p:spPr>
        <p:txBody>
          <a:bodyPr anchor="ctr" bIns="72000" lIns="72000" rIns="0" tIns="72000" wrap="square">
            <a:spAutoFit/>
          </a:bodyPr>
          <a:lstStyle/>
          <a:p>
            <a:pPr>
              <a:spcBef>
                <a:spcPts val="0"/>
              </a:spcBef>
            </a:pPr>
            <a:r>
              <a:rPr altLang="en-US" b="0" dirty="0" kumimoji="0" lang="ja-JP" sz="1800">
                <a:latin charset="-128" panose="020B0604030504040204" pitchFamily="50" typeface="メイリオ"/>
                <a:ea charset="-128" panose="020B0604030504040204" pitchFamily="50" typeface="メイリオ"/>
              </a:rPr>
              <a:t>○　出願内容の登録後、</a:t>
            </a:r>
            <a:r>
              <a:rPr altLang="en-US" dirty="0" kumimoji="0" lang="ja-JP" sz="1800" u="sng">
                <a:solidFill>
                  <a:srgbClr val="FF0000"/>
                </a:solidFill>
                <a:latin charset="-128" panose="020B0604030504040204" pitchFamily="50" typeface="メイリオ"/>
                <a:ea charset="-128" panose="020B0604030504040204" pitchFamily="50" typeface="メイリオ"/>
              </a:rPr>
              <a:t>選択した支払方法（クレジットカード・</a:t>
            </a:r>
            <a:endParaRPr altLang="ja-JP" dirty="0" kumimoji="0" lang="en-US" sz="1800" u="sng">
              <a:solidFill>
                <a:srgbClr val="FF0000"/>
              </a:solidFill>
              <a:latin charset="-128" panose="020B0604030504040204" pitchFamily="50" typeface="メイリオ"/>
              <a:ea charset="-128" panose="020B0604030504040204" pitchFamily="50" typeface="メイリオ"/>
            </a:endParaRPr>
          </a:p>
          <a:p>
            <a:pPr>
              <a:spcBef>
                <a:spcPts val="0"/>
              </a:spcBef>
            </a:pPr>
            <a:r>
              <a:rPr altLang="ja-JP" dirty="0" kumimoji="0" lang="en-US" sz="1800">
                <a:solidFill>
                  <a:srgbClr val="FF0000"/>
                </a:solidFill>
                <a:latin charset="-128" panose="020B0604030504040204" pitchFamily="50" typeface="メイリオ"/>
                <a:ea charset="-128" panose="020B0604030504040204" pitchFamily="50" typeface="メイリオ"/>
              </a:rPr>
              <a:t>   </a:t>
            </a:r>
            <a:r>
              <a:rPr altLang="en-US" dirty="0" kumimoji="0" lang="ja-JP" sz="1800" u="sng">
                <a:solidFill>
                  <a:srgbClr val="FF0000"/>
                </a:solidFill>
                <a:latin charset="-128" panose="020B0604030504040204" pitchFamily="50" typeface="メイリオ"/>
                <a:ea charset="-128" panose="020B0604030504040204" pitchFamily="50" typeface="メイリオ"/>
              </a:rPr>
              <a:t>コンビニエンスストア・</a:t>
            </a:r>
            <a:r>
              <a:rPr altLang="ja-JP" dirty="0" kumimoji="0" lang="en-US" sz="1800" u="sng">
                <a:solidFill>
                  <a:srgbClr val="FF0000"/>
                </a:solidFill>
                <a:latin charset="-128" panose="020B0604030504040204" pitchFamily="50" typeface="メイリオ"/>
                <a:ea charset="-128" panose="020B0604030504040204" pitchFamily="50" typeface="メイリオ"/>
              </a:rPr>
              <a:t>Pay-easy</a:t>
            </a:r>
            <a:r>
              <a:rPr altLang="en-US" dirty="0" kumimoji="0" lang="ja-JP" sz="1800" u="sng">
                <a:solidFill>
                  <a:srgbClr val="FF0000"/>
                </a:solidFill>
                <a:latin charset="-128" panose="020B0604030504040204" pitchFamily="50" typeface="メイリオ"/>
                <a:ea charset="-128" panose="020B0604030504040204" pitchFamily="50" typeface="メイリオ"/>
              </a:rPr>
              <a:t>（ペイジー）のいずれか）</a:t>
            </a:r>
            <a:r>
              <a:rPr altLang="en-US" b="0" dirty="0" kumimoji="0" lang="ja-JP" sz="1800">
                <a:latin charset="-128" panose="020B0604030504040204" pitchFamily="50" typeface="メイリオ"/>
                <a:ea charset="-128" panose="020B0604030504040204" pitchFamily="50" typeface="メイリオ"/>
              </a:rPr>
              <a:t>により、</a:t>
            </a:r>
            <a:endParaRPr altLang="ja-JP" b="0" dirty="0" kumimoji="0" lang="en-US" sz="1800">
              <a:latin charset="-128" panose="020B0604030504040204" pitchFamily="50" typeface="メイリオ"/>
              <a:ea charset="-128" panose="020B0604030504040204" pitchFamily="50" typeface="メイリオ"/>
            </a:endParaRPr>
          </a:p>
          <a:p>
            <a:pPr>
              <a:spcBef>
                <a:spcPts val="0"/>
              </a:spcBef>
            </a:pPr>
            <a:r>
              <a:rPr altLang="ja-JP" b="0" dirty="0" kumimoji="0" lang="en-US" sz="1800">
                <a:latin charset="-128" panose="020B0604030504040204" pitchFamily="50" typeface="メイリオ"/>
                <a:ea charset="-128" panose="020B0604030504040204" pitchFamily="50" typeface="メイリオ"/>
              </a:rPr>
              <a:t>   </a:t>
            </a:r>
            <a:r>
              <a:rPr altLang="en-US" b="0" dirty="0" kumimoji="0" lang="ja-JP" sz="1800">
                <a:latin charset="-128" panose="020B0604030504040204" pitchFamily="50" typeface="メイリオ"/>
                <a:ea charset="-128" panose="020B0604030504040204" pitchFamily="50" typeface="メイリオ"/>
              </a:rPr>
              <a:t>検定料（及び成績閲覧手数料）を支払う。</a:t>
            </a:r>
            <a:endParaRPr altLang="ja-JP" b="0" dirty="0" kumimoji="0" lang="en-US" sz="1800">
              <a:latin charset="-128" panose="020B0604030504040204" pitchFamily="50" typeface="メイリオ"/>
              <a:ea charset="-128" panose="020B0604030504040204" pitchFamily="50" typeface="メイリオ"/>
            </a:endParaRPr>
          </a:p>
          <a:p>
            <a:pPr>
              <a:spcBef>
                <a:spcPts val="0"/>
              </a:spcBef>
            </a:pPr>
            <a:r>
              <a:rPr altLang="en-US" b="0" dirty="0" kumimoji="0" lang="ja-JP" sz="1800">
                <a:latin charset="-128" panose="020B0604030504040204" pitchFamily="50" typeface="メイリオ"/>
                <a:ea charset="-128" panose="020B0604030504040204" pitchFamily="50" typeface="メイリオ"/>
              </a:rPr>
              <a:t>　</a:t>
            </a:r>
            <a:r>
              <a:rPr altLang="ja-JP" b="0" dirty="0" kumimoji="0" lang="en-US" sz="1800">
                <a:latin charset="-128" panose="020B0604030504040204" pitchFamily="50" typeface="メイリオ"/>
                <a:ea charset="-128" panose="020B0604030504040204" pitchFamily="50" typeface="メイリオ"/>
              </a:rPr>
              <a:t>※</a:t>
            </a:r>
            <a:r>
              <a:rPr altLang="en-US" b="0" dirty="0" kumimoji="0" lang="ja-JP" sz="1800">
                <a:latin charset="-128" panose="020B0604030504040204" pitchFamily="50" typeface="メイリオ"/>
                <a:ea charset="-128" panose="020B0604030504040204" pitchFamily="50" typeface="メイリオ"/>
              </a:rPr>
              <a:t>　検定料等の支払いには、支払方法を問わず、手数料（</a:t>
            </a:r>
            <a:r>
              <a:rPr altLang="ja-JP" b="0" dirty="0" kumimoji="0" lang="en-US" sz="1800">
                <a:latin charset="-128" panose="020B0604030504040204" pitchFamily="50" typeface="メイリオ"/>
                <a:ea charset="-128" panose="020B0604030504040204" pitchFamily="50" typeface="メイリオ"/>
              </a:rPr>
              <a:t>188</a:t>
            </a:r>
            <a:r>
              <a:rPr altLang="en-US" b="0" dirty="0" kumimoji="0" lang="ja-JP" sz="1800">
                <a:latin charset="-128" panose="020B0604030504040204" pitchFamily="50" typeface="メイリオ"/>
                <a:ea charset="-128" panose="020B0604030504040204" pitchFamily="50" typeface="メイリオ"/>
              </a:rPr>
              <a:t>円）が発生</a:t>
            </a:r>
          </a:p>
          <a:p>
            <a:pPr>
              <a:spcBef>
                <a:spcPts val="1800"/>
              </a:spcBef>
            </a:pPr>
            <a:r>
              <a:rPr altLang="en-US" b="0" dirty="0" kumimoji="0" lang="ja-JP" sz="1800">
                <a:latin charset="-128" panose="020B0604030504040204" pitchFamily="50" typeface="メイリオ"/>
                <a:ea charset="-128" panose="020B0604030504040204" pitchFamily="50" typeface="メイリオ"/>
              </a:rPr>
              <a:t>○　検定料は従前から変更なし</a:t>
            </a:r>
            <a:endParaRPr altLang="ja-JP" b="0" dirty="0" kumimoji="0" lang="en-US" sz="1800">
              <a:latin charset="-128" panose="020B0604030504040204" pitchFamily="50" typeface="メイリオ"/>
              <a:ea charset="-128" panose="020B0604030504040204" pitchFamily="50" typeface="メイリオ"/>
            </a:endParaRPr>
          </a:p>
          <a:p>
            <a:pPr>
              <a:spcBef>
                <a:spcPts val="0"/>
              </a:spcBef>
            </a:pPr>
            <a:r>
              <a:rPr altLang="en-US" b="0" dirty="0" kumimoji="0" lang="ja-JP" sz="1800">
                <a:latin charset="-128" panose="020B0604030504040204" pitchFamily="50" typeface="メイリオ"/>
                <a:ea charset="-128" panose="020B0604030504040204" pitchFamily="50" typeface="メイリオ"/>
              </a:rPr>
              <a:t>   （</a:t>
            </a:r>
            <a:r>
              <a:rPr altLang="ja-JP" b="0" dirty="0" kumimoji="0" lang="en-US" sz="1800">
                <a:latin charset="-128" panose="020B0604030504040204" pitchFamily="50" typeface="メイリオ"/>
                <a:ea charset="-128" panose="020B0604030504040204" pitchFamily="50" typeface="メイリオ"/>
              </a:rPr>
              <a:t>3</a:t>
            </a:r>
            <a:r>
              <a:rPr altLang="en-US" b="0" dirty="0" kumimoji="0" lang="ja-JP" sz="1800">
                <a:latin charset="-128" panose="020B0604030504040204" pitchFamily="50" typeface="メイリオ"/>
                <a:ea charset="-128" panose="020B0604030504040204" pitchFamily="50" typeface="メイリオ"/>
              </a:rPr>
              <a:t>教科以上：</a:t>
            </a:r>
            <a:r>
              <a:rPr altLang="ja-JP" b="0" dirty="0" kumimoji="0" lang="en-US" sz="1800">
                <a:latin charset="-128" panose="020B0604030504040204" pitchFamily="50" typeface="メイリオ"/>
                <a:ea charset="-128" panose="020B0604030504040204" pitchFamily="50" typeface="メイリオ"/>
              </a:rPr>
              <a:t>18,000</a:t>
            </a:r>
            <a:r>
              <a:rPr altLang="en-US" b="0" dirty="0" kumimoji="0" lang="ja-JP" sz="1800">
                <a:latin charset="-128" panose="020B0604030504040204" pitchFamily="50" typeface="メイリオ"/>
                <a:ea charset="-128" panose="020B0604030504040204" pitchFamily="50" typeface="メイリオ"/>
              </a:rPr>
              <a:t>円、２教科以下：</a:t>
            </a:r>
            <a:r>
              <a:rPr altLang="ja-JP" b="0" dirty="0" kumimoji="0" lang="en-US" sz="1800">
                <a:latin charset="-128" panose="020B0604030504040204" pitchFamily="50" typeface="メイリオ"/>
                <a:ea charset="-128" panose="020B0604030504040204" pitchFamily="50" typeface="メイリオ"/>
              </a:rPr>
              <a:t>12,000</a:t>
            </a:r>
            <a:r>
              <a:rPr altLang="en-US" b="0" dirty="0" kumimoji="0" lang="ja-JP" sz="1800">
                <a:latin charset="-128" panose="020B0604030504040204" pitchFamily="50" typeface="メイリオ"/>
                <a:ea charset="-128" panose="020B0604030504040204" pitchFamily="50" typeface="メイリオ"/>
              </a:rPr>
              <a:t>円）</a:t>
            </a:r>
          </a:p>
          <a:p>
            <a:pPr>
              <a:spcBef>
                <a:spcPts val="1800"/>
              </a:spcBef>
            </a:pPr>
            <a:r>
              <a:rPr altLang="en-US" b="0" dirty="0" kumimoji="0" lang="ja-JP" sz="1800">
                <a:latin charset="-128" panose="020B0604030504040204" pitchFamily="50" typeface="メイリオ"/>
                <a:ea charset="-128" panose="020B0604030504040204" pitchFamily="50" typeface="メイリオ"/>
              </a:rPr>
              <a:t>○　成績の閲覧を希望する場合は、成績閲覧手数料（</a:t>
            </a:r>
            <a:r>
              <a:rPr altLang="ja-JP" b="0" dirty="0" kumimoji="0" lang="en-US" sz="1800">
                <a:latin charset="-128" panose="020B0604030504040204" pitchFamily="50" typeface="メイリオ"/>
                <a:ea charset="-128" panose="020B0604030504040204" pitchFamily="50" typeface="メイリオ"/>
              </a:rPr>
              <a:t>300</a:t>
            </a:r>
            <a:r>
              <a:rPr altLang="en-US" b="0" dirty="0" kumimoji="0" lang="ja-JP" sz="1800">
                <a:latin charset="-128" panose="020B0604030504040204" pitchFamily="50" typeface="メイリオ"/>
                <a:ea charset="-128" panose="020B0604030504040204" pitchFamily="50" typeface="メイリオ"/>
              </a:rPr>
              <a:t>円）を検定料と併せ</a:t>
            </a:r>
            <a:br>
              <a:rPr altLang="ja-JP" b="0" dirty="0" kumimoji="0" lang="en-US" sz="1800">
                <a:latin charset="-128" panose="020B0604030504040204" pitchFamily="50" typeface="メイリオ"/>
                <a:ea charset="-128" panose="020B0604030504040204" pitchFamily="50" typeface="メイリオ"/>
              </a:rPr>
            </a:br>
            <a:r>
              <a:rPr altLang="en-US" b="0" dirty="0" kumimoji="0" lang="ja-JP" sz="1800">
                <a:latin charset="-128" panose="020B0604030504040204" pitchFamily="50" typeface="メイリオ"/>
                <a:ea charset="-128" panose="020B0604030504040204" pitchFamily="50" typeface="メイリオ"/>
              </a:rPr>
              <a:t>　</a:t>
            </a:r>
            <a:r>
              <a:rPr altLang="en-US" b="0" dirty="0" err="1" kumimoji="0" lang="ja-JP" sz="1800">
                <a:latin charset="-128" panose="020B0604030504040204" pitchFamily="50" typeface="メイリオ"/>
                <a:ea charset="-128" panose="020B0604030504040204" pitchFamily="50" typeface="メイリオ"/>
              </a:rPr>
              <a:t>て</a:t>
            </a:r>
            <a:r>
              <a:rPr altLang="en-US" b="0" dirty="0" kumimoji="0" lang="ja-JP" sz="1800">
                <a:latin charset="-128" panose="020B0604030504040204" pitchFamily="50" typeface="メイリオ"/>
                <a:ea charset="-128" panose="020B0604030504040204" pitchFamily="50" typeface="メイリオ"/>
              </a:rPr>
              <a:t>支払う。</a:t>
            </a:r>
            <a:endParaRPr altLang="ja-JP" b="0" dirty="0" kumimoji="0" lang="en-US" sz="1800">
              <a:latin charset="-128" panose="020B0604030504040204" pitchFamily="50" typeface="メイリオ"/>
              <a:ea charset="-128" panose="020B0604030504040204" pitchFamily="50" typeface="メイリオ"/>
            </a:endParaRPr>
          </a:p>
        </p:txBody>
      </p:sp>
      <p:sp>
        <p:nvSpPr>
          <p:cNvPr id="12" name="正方形/長方形 11">
            <a:extLst>
              <a:ext uri="{FF2B5EF4-FFF2-40B4-BE49-F238E27FC236}">
                <a16:creationId xmlns:a16="http://schemas.microsoft.com/office/drawing/2014/main" id="{CCFB2CA0-E95F-4DA6-8F5C-F58E4EA4A2D8}"/>
              </a:ext>
            </a:extLst>
          </p:cNvPr>
          <p:cNvSpPr/>
          <p:nvPr/>
        </p:nvSpPr>
        <p:spPr>
          <a:xfrm>
            <a:off x="986950" y="2003643"/>
            <a:ext cx="7689505" cy="910607"/>
          </a:xfrm>
          <a:prstGeom prst="rect">
            <a:avLst/>
          </a:prstGeom>
          <a:ln w="38100">
            <a:solidFill>
              <a:schemeClr val="tx1"/>
            </a:solidFill>
          </a:ln>
        </p:spPr>
        <p:txBody>
          <a:bodyPr anchor="ctr" bIns="108000" lIns="72000" rIns="72000" tIns="108000" wrap="square">
            <a:spAutoFit/>
          </a:bodyPr>
          <a:lstStyle/>
          <a:p>
            <a:pPr indent="-457200" marL="180000">
              <a:spcBef>
                <a:spcPts val="1200"/>
              </a:spcBef>
              <a:spcAft>
                <a:spcPts val="0"/>
              </a:spcAft>
              <a:defRPr/>
            </a:pPr>
            <a:r>
              <a:rPr altLang="ja-JP" dirty="0" kumimoji="0" lang="en-US" sz="2000">
                <a:latin charset="-128" panose="020B0604030504040204" pitchFamily="50" typeface="メイリオ"/>
                <a:ea charset="-128" panose="020B0604030504040204" pitchFamily="50" typeface="メイリオ"/>
              </a:rPr>
              <a:t>【</a:t>
            </a:r>
            <a:r>
              <a:rPr altLang="en-US" dirty="0" kumimoji="0" lang="ja-JP" sz="2000">
                <a:latin charset="-128" panose="020B0604030504040204" pitchFamily="50" typeface="メイリオ"/>
                <a:ea charset="-128" panose="020B0604030504040204" pitchFamily="50" typeface="メイリオ"/>
              </a:rPr>
              <a:t>検定料等支払期間</a:t>
            </a:r>
            <a:r>
              <a:rPr altLang="ja-JP" dirty="0" kumimoji="0" lang="en-US" sz="2000">
                <a:latin charset="-128" panose="020B0604030504040204" pitchFamily="50" typeface="メイリオ"/>
                <a:ea charset="-128" panose="020B0604030504040204" pitchFamily="50" typeface="メイリオ"/>
              </a:rPr>
              <a:t>】</a:t>
            </a:r>
            <a:endParaRPr altLang="en-US" b="0" dirty="0" kumimoji="0" lang="ja-JP" sz="2000">
              <a:latin charset="-128" panose="020B0604030504040204" pitchFamily="50" typeface="メイリオ"/>
              <a:ea charset="-128" panose="020B0604030504040204" pitchFamily="50" typeface="メイリオ"/>
            </a:endParaRPr>
          </a:p>
          <a:p>
            <a:pPr indent="-457200" marL="180000">
              <a:spcBef>
                <a:spcPts val="600"/>
              </a:spcBef>
              <a:spcAft>
                <a:spcPts val="0"/>
              </a:spcAft>
              <a:defRPr/>
            </a:pPr>
            <a:r>
              <a:rPr altLang="en-US" dirty="0" kumimoji="0" lang="ja-JP" sz="2000">
                <a:latin charset="-128" panose="020B0604030504040204" pitchFamily="50" typeface="メイリオ"/>
                <a:ea charset="-128" panose="020B0604030504040204" pitchFamily="50" typeface="メイリオ"/>
              </a:rPr>
              <a:t>　</a:t>
            </a:r>
            <a:r>
              <a:rPr altLang="en-US" dirty="0" kumimoji="0" lang="ja-JP" sz="2000" u="sng">
                <a:latin charset="-128" panose="020B0604030504040204" pitchFamily="50" typeface="メイリオ"/>
                <a:ea charset="-128" panose="020B0604030504040204" pitchFamily="50" typeface="メイリオ"/>
              </a:rPr>
              <a:t>令和</a:t>
            </a:r>
            <a:r>
              <a:rPr altLang="ja-JP" dirty="0" kumimoji="0" lang="en-US" sz="2000" u="sng">
                <a:latin charset="-128" panose="020B0604030504040204" pitchFamily="50" typeface="メイリオ"/>
                <a:ea charset="-128" panose="020B0604030504040204" pitchFamily="50" typeface="メイリオ"/>
              </a:rPr>
              <a:t>8</a:t>
            </a:r>
            <a:r>
              <a:rPr altLang="en-US" dirty="0" kumimoji="0" lang="ja-JP" sz="2000" u="sng">
                <a:latin charset="-128" panose="020B0604030504040204" pitchFamily="50" typeface="メイリオ"/>
                <a:ea charset="-128" panose="020B0604030504040204" pitchFamily="50" typeface="メイリオ"/>
              </a:rPr>
              <a:t>年</a:t>
            </a:r>
            <a:r>
              <a:rPr altLang="ja-JP" dirty="0" kumimoji="0" lang="en-US" sz="2000" u="sng">
                <a:latin charset="-128" panose="020B0604030504040204" pitchFamily="50" typeface="メイリオ"/>
                <a:ea charset="-128" panose="020B0604030504040204" pitchFamily="50" typeface="メイリオ"/>
              </a:rPr>
              <a:t>9</a:t>
            </a:r>
            <a:r>
              <a:rPr altLang="en-US" dirty="0" kumimoji="0" lang="ja-JP" sz="2000" u="sng">
                <a:latin charset="-128" panose="020B0604030504040204" pitchFamily="50" typeface="メイリオ"/>
                <a:ea charset="-128" panose="020B0604030504040204" pitchFamily="50" typeface="メイリオ"/>
              </a:rPr>
              <a:t>月</a:t>
            </a:r>
            <a:r>
              <a:rPr altLang="ja-JP" dirty="0" kumimoji="0" lang="en-US" sz="2000" u="sng">
                <a:latin charset="-128" panose="020B0604030504040204" pitchFamily="50" typeface="メイリオ"/>
                <a:ea charset="-128" panose="020B0604030504040204" pitchFamily="50" typeface="メイリオ"/>
              </a:rPr>
              <a:t>15</a:t>
            </a:r>
            <a:r>
              <a:rPr altLang="en-US" dirty="0" kumimoji="0" lang="ja-JP" sz="2000" u="sng">
                <a:latin charset="-128" panose="020B0604030504040204" pitchFamily="50" typeface="メイリオ"/>
                <a:ea charset="-128" panose="020B0604030504040204" pitchFamily="50" typeface="メイリオ"/>
              </a:rPr>
              <a:t>日（火）</a:t>
            </a:r>
            <a:r>
              <a:rPr altLang="ja-JP" dirty="0" kumimoji="0" lang="en-US" sz="2000" u="sng">
                <a:latin charset="-128" panose="020B0604030504040204" pitchFamily="50" typeface="メイリオ"/>
                <a:ea charset="-128" panose="020B0604030504040204" pitchFamily="50" typeface="メイリオ"/>
              </a:rPr>
              <a:t>10:00 </a:t>
            </a:r>
            <a:r>
              <a:rPr altLang="en-US" dirty="0" kumimoji="0" lang="ja-JP" sz="2000" u="sng">
                <a:latin charset="-128" panose="020B0604030504040204" pitchFamily="50" typeface="メイリオ"/>
                <a:ea charset="-128" panose="020B0604030504040204" pitchFamily="50" typeface="メイリオ"/>
              </a:rPr>
              <a:t>～ </a:t>
            </a:r>
            <a:r>
              <a:rPr altLang="ja-JP" dirty="0" kumimoji="0" lang="en-US" sz="2000" u="sng">
                <a:solidFill>
                  <a:srgbClr val="FF0000"/>
                </a:solidFill>
                <a:latin charset="-128" panose="020B0604030504040204" pitchFamily="50" typeface="メイリオ"/>
                <a:ea charset="-128" panose="020B0604030504040204" pitchFamily="50" typeface="メイリオ"/>
              </a:rPr>
              <a:t>10</a:t>
            </a:r>
            <a:r>
              <a:rPr altLang="en-US" dirty="0" kumimoji="0" lang="ja-JP" sz="2000" u="sng">
                <a:solidFill>
                  <a:srgbClr val="FF0000"/>
                </a:solidFill>
                <a:latin charset="-128" panose="020B0604030504040204" pitchFamily="50" typeface="メイリオ"/>
                <a:ea charset="-128" panose="020B0604030504040204" pitchFamily="50" typeface="メイリオ"/>
              </a:rPr>
              <a:t>月</a:t>
            </a:r>
            <a:r>
              <a:rPr altLang="ja-JP" dirty="0" kumimoji="0" lang="en-US" sz="2000" u="sng">
                <a:solidFill>
                  <a:srgbClr val="FF0000"/>
                </a:solidFill>
                <a:latin charset="-128" panose="020B0604030504040204" pitchFamily="50" typeface="メイリオ"/>
                <a:ea charset="-128" panose="020B0604030504040204" pitchFamily="50" typeface="メイリオ"/>
              </a:rPr>
              <a:t>2</a:t>
            </a:r>
            <a:r>
              <a:rPr altLang="en-US" dirty="0" kumimoji="0" lang="ja-JP" sz="2000" u="sng">
                <a:solidFill>
                  <a:srgbClr val="FF0000"/>
                </a:solidFill>
                <a:latin charset="-128" panose="020B0604030504040204" pitchFamily="50" typeface="メイリオ"/>
                <a:ea charset="-128" panose="020B0604030504040204" pitchFamily="50" typeface="メイリオ"/>
              </a:rPr>
              <a:t>日（金）</a:t>
            </a:r>
            <a:r>
              <a:rPr altLang="ja-JP" dirty="0" kumimoji="0" lang="en-US" sz="2000" u="sng">
                <a:solidFill>
                  <a:srgbClr val="FF0000"/>
                </a:solidFill>
                <a:latin charset="-128" panose="020B0604030504040204" pitchFamily="50" typeface="メイリオ"/>
                <a:ea charset="-128" panose="020B0604030504040204" pitchFamily="50" typeface="メイリオ"/>
              </a:rPr>
              <a:t>23:59</a:t>
            </a:r>
          </a:p>
        </p:txBody>
      </p:sp>
      <p:grpSp>
        <p:nvGrpSpPr>
          <p:cNvPr id="10" name="グループ化 9">
            <a:extLst>
              <a:ext uri="{FF2B5EF4-FFF2-40B4-BE49-F238E27FC236}">
                <a16:creationId xmlns:a16="http://schemas.microsoft.com/office/drawing/2014/main" id="{F126F170-DE7D-42A8-920A-F856DAA46D15}"/>
              </a:ext>
            </a:extLst>
          </p:cNvPr>
          <p:cNvGrpSpPr/>
          <p:nvPr/>
        </p:nvGrpSpPr>
        <p:grpSpPr>
          <a:xfrm>
            <a:off x="245576" y="976984"/>
            <a:ext cx="8652847" cy="735066"/>
            <a:chOff x="5833" y="309665"/>
            <a:chExt cx="6147703" cy="555663"/>
          </a:xfrm>
        </p:grpSpPr>
        <p:grpSp>
          <p:nvGrpSpPr>
            <p:cNvPr id="11" name="グループ化 10">
              <a:extLst>
                <a:ext uri="{FF2B5EF4-FFF2-40B4-BE49-F238E27FC236}">
                  <a16:creationId xmlns:a16="http://schemas.microsoft.com/office/drawing/2014/main" id="{262E6856-5E9A-4B32-864B-5C9DA9A44103}"/>
                </a:ext>
              </a:extLst>
            </p:cNvPr>
            <p:cNvGrpSpPr/>
            <p:nvPr/>
          </p:nvGrpSpPr>
          <p:grpSpPr>
            <a:xfrm>
              <a:off x="5255580" y="309665"/>
              <a:ext cx="897956" cy="531098"/>
              <a:chOff x="188661" y="-58641"/>
              <a:chExt cx="1419363" cy="533009"/>
            </a:xfrm>
          </p:grpSpPr>
          <p:sp>
            <p:nvSpPr>
              <p:cNvPr id="29" name="矢印: 山形 28">
                <a:extLst>
                  <a:ext uri="{FF2B5EF4-FFF2-40B4-BE49-F238E27FC236}">
                    <a16:creationId xmlns:a16="http://schemas.microsoft.com/office/drawing/2014/main" id="{01123F53-15BC-4F76-98F4-35BE4B31D200}"/>
                  </a:ext>
                </a:extLst>
              </p:cNvPr>
              <p:cNvSpPr/>
              <p:nvPr/>
            </p:nvSpPr>
            <p:spPr>
              <a:xfrm>
                <a:off x="188661" y="23"/>
                <a:ext cx="1419363" cy="474345"/>
              </a:xfrm>
              <a:prstGeom prst="chevron">
                <a:avLst>
                  <a:gd fmla="val 51649" name="adj"/>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anchor="ctr" anchorCtr="0" bIns="45720" compatLnSpc="1" forceAA="0" fromWordArt="0" lIns="91440" numCol="1" rIns="91440" rot="0" rtlCol="0" spcCol="0" spcFirstLastPara="0" tIns="45720" vert="horz" wrap="square">
                <a:prstTxWarp prst="textNoShape">
                  <a:avLst/>
                </a:prstTxWarp>
                <a:noAutofit/>
              </a:bodyPr>
              <a:lstStyle/>
              <a:p>
                <a:endParaRPr altLang="en-US" dirty="0" lang="ja-JP" sz="2000">
                  <a:latin charset="-128" panose="020F0600000000000000" pitchFamily="50" typeface="HG丸ｺﾞｼｯｸM-PRO"/>
                  <a:ea charset="-128" panose="020F0600000000000000" pitchFamily="50" typeface="HG丸ｺﾞｼｯｸM-PRO"/>
                </a:endParaRPr>
              </a:p>
            </p:txBody>
          </p:sp>
          <p:sp>
            <p:nvSpPr>
              <p:cNvPr id="30" name="テキスト ボックス 2">
                <a:extLst>
                  <a:ext uri="{FF2B5EF4-FFF2-40B4-BE49-F238E27FC236}">
                    <a16:creationId xmlns:a16="http://schemas.microsoft.com/office/drawing/2014/main" id="{9C5AC1CD-49DB-445D-9B2C-BC007057F31C}"/>
                  </a:ext>
                </a:extLst>
              </p:cNvPr>
              <p:cNvSpPr txBox="1">
                <a:spLocks noChangeArrowheads="1"/>
              </p:cNvSpPr>
              <p:nvPr/>
            </p:nvSpPr>
            <p:spPr bwMode="auto">
              <a:xfrm>
                <a:off x="470984" y="-58641"/>
                <a:ext cx="971421" cy="480363"/>
              </a:xfrm>
              <a:prstGeom prst="rect">
                <a:avLst/>
              </a:prstGeom>
              <a:noFill/>
              <a:ln w="9525">
                <a:noFill/>
                <a:miter lim="800000"/>
                <a:headEnd/>
                <a:tailEnd/>
              </a:ln>
            </p:spPr>
            <p:txBody>
              <a:bodyPr anchor="t" anchorCtr="0" bIns="45720" lIns="91440" rIns="91440" rot="0" tIns="45720" vert="horz" wrap="square">
                <a:spAutoFit/>
              </a:bodyPr>
              <a:lstStyle/>
              <a:p>
                <a:pPr algn="just">
                  <a:spcAft>
                    <a:spcPts val="0"/>
                  </a:spcAft>
                </a:pPr>
                <a:r>
                  <a:rPr dirty="0" kern="100" lang="ja-JP" sz="2000">
                    <a:solidFill>
                      <a:srgbClr val="FFFFFF"/>
                    </a:solidFill>
                    <a:effectLst/>
                    <a:latin charset="-128" panose="020F0600000000000000" pitchFamily="50" typeface="HG丸ｺﾞｼｯｸM-PRO"/>
                    <a:ea charset="-128" panose="020F0600000000000000" pitchFamily="50" typeface="HG丸ｺﾞｼｯｸM-PRO"/>
                  </a:rPr>
                  <a:t>出願</a:t>
                </a:r>
                <a:endParaRPr dirty="0" kern="100" lang="ja-JP" sz="2000">
                  <a:effectLst/>
                  <a:latin charset="-128" panose="020F0600000000000000" pitchFamily="50" typeface="HG丸ｺﾞｼｯｸM-PRO"/>
                  <a:ea charset="-128" panose="020F0600000000000000" pitchFamily="50" typeface="HG丸ｺﾞｼｯｸM-PRO"/>
                </a:endParaRPr>
              </a:p>
              <a:p>
                <a:pPr algn="just">
                  <a:spcAft>
                    <a:spcPts val="0"/>
                  </a:spcAft>
                </a:pPr>
                <a:r>
                  <a:rPr dirty="0" kern="100" lang="ja-JP" sz="2000">
                    <a:solidFill>
                      <a:srgbClr val="FFFFFF"/>
                    </a:solidFill>
                    <a:effectLst/>
                    <a:latin charset="-128" panose="020F0600000000000000" pitchFamily="50" typeface="HG丸ｺﾞｼｯｸM-PRO"/>
                    <a:ea charset="-128" panose="020F0600000000000000" pitchFamily="50" typeface="HG丸ｺﾞｼｯｸM-PRO"/>
                  </a:rPr>
                  <a:t>完了</a:t>
                </a:r>
                <a:endParaRPr dirty="0" kern="100" lang="ja-JP" sz="2000">
                  <a:effectLst/>
                  <a:latin charset="-128" panose="020F0600000000000000" pitchFamily="50" typeface="HG丸ｺﾞｼｯｸM-PRO"/>
                  <a:ea charset="-128" panose="020F0600000000000000" pitchFamily="50" typeface="HG丸ｺﾞｼｯｸM-PRO"/>
                </a:endParaRPr>
              </a:p>
            </p:txBody>
          </p:sp>
        </p:grpSp>
        <p:grpSp>
          <p:nvGrpSpPr>
            <p:cNvPr id="13" name="グループ化 12">
              <a:extLst>
                <a:ext uri="{FF2B5EF4-FFF2-40B4-BE49-F238E27FC236}">
                  <a16:creationId xmlns:a16="http://schemas.microsoft.com/office/drawing/2014/main" id="{C9E39478-3069-429F-8E9A-963059174B00}"/>
                </a:ext>
              </a:extLst>
            </p:cNvPr>
            <p:cNvGrpSpPr/>
            <p:nvPr/>
          </p:nvGrpSpPr>
          <p:grpSpPr>
            <a:xfrm>
              <a:off x="5833" y="335199"/>
              <a:ext cx="5397626" cy="530129"/>
              <a:chOff x="5833" y="335199"/>
              <a:chExt cx="5397626" cy="530129"/>
            </a:xfrm>
          </p:grpSpPr>
          <p:grpSp>
            <p:nvGrpSpPr>
              <p:cNvPr id="14" name="グループ化 13">
                <a:extLst>
                  <a:ext uri="{FF2B5EF4-FFF2-40B4-BE49-F238E27FC236}">
                    <a16:creationId xmlns:a16="http://schemas.microsoft.com/office/drawing/2014/main" id="{D38B3802-5AB8-42F8-B357-051826BF6349}"/>
                  </a:ext>
                </a:extLst>
              </p:cNvPr>
              <p:cNvGrpSpPr/>
              <p:nvPr/>
            </p:nvGrpSpPr>
            <p:grpSpPr>
              <a:xfrm>
                <a:off x="5833" y="371241"/>
                <a:ext cx="1051379" cy="474980"/>
                <a:chOff x="23155" y="9045"/>
                <a:chExt cx="831394" cy="475013"/>
              </a:xfrm>
            </p:grpSpPr>
            <p:sp>
              <p:nvSpPr>
                <p:cNvPr id="27" name="矢印: 五方向 26">
                  <a:extLst>
                    <a:ext uri="{FF2B5EF4-FFF2-40B4-BE49-F238E27FC236}">
                      <a16:creationId xmlns:a16="http://schemas.microsoft.com/office/drawing/2014/main" id="{79550FDA-3435-45AB-A6D9-566CFF1D45CB}"/>
                    </a:ext>
                  </a:extLst>
                </p:cNvPr>
                <p:cNvSpPr/>
                <p:nvPr/>
              </p:nvSpPr>
              <p:spPr>
                <a:xfrm>
                  <a:off x="23155" y="9045"/>
                  <a:ext cx="831394" cy="475013"/>
                </a:xfrm>
                <a:prstGeom prst="homePlate">
                  <a:avLst/>
                </a:prstGeom>
                <a:solidFill>
                  <a:schemeClr val="accent4">
                    <a:lumMod val="20000"/>
                    <a:lumOff val="80000"/>
                  </a:schemeClr>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anchor="ctr" anchorCtr="0" bIns="45720" compatLnSpc="1" forceAA="0" fromWordArt="0" lIns="91440" numCol="1" rIns="91440" rot="0" rtlCol="0" spcCol="0" spcFirstLastPara="0" tIns="45720" vert="horz" wrap="square">
                  <a:prstTxWarp prst="textNoShape">
                    <a:avLst/>
                  </a:prstTxWarp>
                  <a:noAutofit/>
                </a:bodyPr>
                <a:lstStyle/>
                <a:p>
                  <a:endParaRPr altLang="en-US" lang="ja-JP" sz="2000">
                    <a:latin charset="-128" panose="020F0600000000000000" pitchFamily="50" typeface="HG丸ｺﾞｼｯｸM-PRO"/>
                    <a:ea charset="-128" panose="020F0600000000000000" pitchFamily="50" typeface="HG丸ｺﾞｼｯｸM-PRO"/>
                  </a:endParaRPr>
                </a:p>
              </p:txBody>
            </p:sp>
            <p:sp>
              <p:nvSpPr>
                <p:cNvPr id="28" name="テキスト ボックス 2">
                  <a:extLst>
                    <a:ext uri="{FF2B5EF4-FFF2-40B4-BE49-F238E27FC236}">
                      <a16:creationId xmlns:a16="http://schemas.microsoft.com/office/drawing/2014/main" id="{21E17DC7-1C89-4D10-B7F5-390B6AB3CE25}"/>
                    </a:ext>
                  </a:extLst>
                </p:cNvPr>
                <p:cNvSpPr txBox="1">
                  <a:spLocks noChangeArrowheads="1"/>
                </p:cNvSpPr>
                <p:nvPr/>
              </p:nvSpPr>
              <p:spPr bwMode="auto">
                <a:xfrm>
                  <a:off x="43537" y="97619"/>
                  <a:ext cx="683698" cy="310045"/>
                </a:xfrm>
                <a:prstGeom prst="rect">
                  <a:avLst/>
                </a:prstGeom>
                <a:noFill/>
                <a:ln w="9525">
                  <a:noFill/>
                  <a:miter lim="800000"/>
                  <a:headEnd/>
                  <a:tailEnd/>
                </a:ln>
              </p:spPr>
              <p:txBody>
                <a:bodyPr anchor="ctr" anchorCtr="0" bIns="45720" lIns="91440" rIns="91440" rot="0" tIns="45720" vert="horz" wrap="square">
                  <a:noAutofit/>
                </a:bodyPr>
                <a:lstStyle/>
                <a:p>
                  <a:pPr algn="l">
                    <a:lnSpc>
                      <a:spcPts val="1360"/>
                    </a:lnSpc>
                    <a:spcAft>
                      <a:spcPts val="0"/>
                    </a:spcAft>
                  </a:pPr>
                  <a:r>
                    <a:rPr b="1" dirty="0" kern="100" lang="ja-JP" sz="1800">
                      <a:solidFill>
                        <a:srgbClr val="8064A2"/>
                      </a:solidFill>
                      <a:effectLst/>
                      <a:latin charset="-128" panose="020F0600000000000000" pitchFamily="50" typeface="HG丸ｺﾞｼｯｸM-PRO"/>
                      <a:ea charset="-128" panose="020F0600000000000000" pitchFamily="50" typeface="HG丸ｺﾞｼｯｸM-PRO"/>
                    </a:rPr>
                    <a:t>事前準備</a:t>
                  </a:r>
                  <a:endParaRPr dirty="0" kern="100" lang="ja-JP" sz="1800">
                    <a:effectLst/>
                    <a:latin charset="-128" panose="020F0600000000000000" pitchFamily="50" typeface="HG丸ｺﾞｼｯｸM-PRO"/>
                    <a:ea charset="-128" panose="020F0600000000000000" pitchFamily="50" typeface="HG丸ｺﾞｼｯｸM-PRO"/>
                  </a:endParaRPr>
                </a:p>
              </p:txBody>
            </p:sp>
          </p:grpSp>
          <p:grpSp>
            <p:nvGrpSpPr>
              <p:cNvPr id="15" name="グループ化 14">
                <a:extLst>
                  <a:ext uri="{FF2B5EF4-FFF2-40B4-BE49-F238E27FC236}">
                    <a16:creationId xmlns:a16="http://schemas.microsoft.com/office/drawing/2014/main" id="{52669FB1-0C82-493C-852A-6A9761552A9F}"/>
                  </a:ext>
                </a:extLst>
              </p:cNvPr>
              <p:cNvGrpSpPr/>
              <p:nvPr/>
            </p:nvGrpSpPr>
            <p:grpSpPr>
              <a:xfrm>
                <a:off x="901336" y="353333"/>
                <a:ext cx="1213526" cy="488565"/>
                <a:chOff x="43713" y="-14806"/>
                <a:chExt cx="1145387" cy="489151"/>
              </a:xfrm>
            </p:grpSpPr>
            <p:sp>
              <p:nvSpPr>
                <p:cNvPr id="25" name="矢印: 山形 24">
                  <a:extLst>
                    <a:ext uri="{FF2B5EF4-FFF2-40B4-BE49-F238E27FC236}">
                      <a16:creationId xmlns:a16="http://schemas.microsoft.com/office/drawing/2014/main" id="{8918FD71-5DB2-4AE7-AF6D-84D50A922655}"/>
                    </a:ext>
                  </a:extLst>
                </p:cNvPr>
                <p:cNvSpPr/>
                <p:nvPr/>
              </p:nvSpPr>
              <p:spPr>
                <a:xfrm>
                  <a:off x="43713" y="0"/>
                  <a:ext cx="1145387" cy="474345"/>
                </a:xfrm>
                <a:prstGeom prst="chevron">
                  <a:avLst/>
                </a:prstGeom>
                <a:solidFill>
                  <a:schemeClr val="accent4">
                    <a:lumMod val="20000"/>
                    <a:lumOff val="80000"/>
                  </a:schemeClr>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anchor="ctr" anchorCtr="0" bIns="45720" compatLnSpc="1" forceAA="0" fromWordArt="0" lIns="91440" numCol="1" rIns="91440" rot="0" rtlCol="0" spcCol="0" spcFirstLastPara="0" tIns="45720" vert="horz" wrap="square">
                  <a:prstTxWarp prst="textNoShape">
                    <a:avLst/>
                  </a:prstTxWarp>
                  <a:noAutofit/>
                </a:bodyPr>
                <a:lstStyle/>
                <a:p>
                  <a:endParaRPr altLang="en-US" lang="ja-JP" sz="2000">
                    <a:latin charset="-128" panose="020F0600000000000000" pitchFamily="50" typeface="HG丸ｺﾞｼｯｸM-PRO"/>
                    <a:ea charset="-128" panose="020F0600000000000000" pitchFamily="50" typeface="HG丸ｺﾞｼｯｸM-PRO"/>
                  </a:endParaRPr>
                </a:p>
              </p:txBody>
            </p:sp>
            <p:sp>
              <p:nvSpPr>
                <p:cNvPr id="26" name="テキスト ボックス 2">
                  <a:extLst>
                    <a:ext uri="{FF2B5EF4-FFF2-40B4-BE49-F238E27FC236}">
                      <a16:creationId xmlns:a16="http://schemas.microsoft.com/office/drawing/2014/main" id="{6F570FAE-E1EE-4F3D-863B-D2E84EBA46DD}"/>
                    </a:ext>
                  </a:extLst>
                </p:cNvPr>
                <p:cNvSpPr txBox="1">
                  <a:spLocks noChangeArrowheads="1"/>
                </p:cNvSpPr>
                <p:nvPr/>
              </p:nvSpPr>
              <p:spPr bwMode="auto">
                <a:xfrm>
                  <a:off x="150091" y="-14806"/>
                  <a:ext cx="935175" cy="391775"/>
                </a:xfrm>
                <a:prstGeom prst="rect">
                  <a:avLst/>
                </a:prstGeom>
                <a:noFill/>
                <a:ln w="9525">
                  <a:noFill/>
                  <a:miter lim="800000"/>
                  <a:headEnd/>
                  <a:tailEnd/>
                </a:ln>
              </p:spPr>
              <p:txBody>
                <a:bodyPr anchor="t" anchorCtr="0" bIns="45720" lIns="91440" rIns="91440" rot="0" tIns="45720" vert="horz" wrap="square">
                  <a:noAutofit/>
                </a:bodyPr>
                <a:lstStyle/>
                <a:p>
                  <a:pPr algn="ctr">
                    <a:spcAft>
                      <a:spcPts val="0"/>
                    </a:spcAft>
                  </a:pPr>
                  <a:r>
                    <a:rPr b="1" dirty="0" kern="100" lang="ja-JP" sz="1600">
                      <a:solidFill>
                        <a:srgbClr val="8064A2"/>
                      </a:solidFill>
                      <a:effectLst/>
                      <a:latin charset="-128" panose="020F0600000000000000" pitchFamily="50" typeface="HG丸ｺﾞｼｯｸM-PRO"/>
                      <a:ea charset="-128" panose="020F0600000000000000" pitchFamily="50" typeface="HG丸ｺﾞｼｯｸM-PRO"/>
                    </a:rPr>
                    <a:t>出願サイト</a:t>
                  </a:r>
                  <a:endParaRPr altLang="ja-JP" b="1" dirty="0" kern="100" lang="en-US" sz="1600">
                    <a:solidFill>
                      <a:srgbClr val="8064A2"/>
                    </a:solidFill>
                    <a:effectLst/>
                    <a:latin charset="-128" panose="020F0600000000000000" pitchFamily="50" typeface="HG丸ｺﾞｼｯｸM-PRO"/>
                    <a:ea charset="-128" panose="020F0600000000000000" pitchFamily="50" typeface="HG丸ｺﾞｼｯｸM-PRO"/>
                  </a:endParaRPr>
                </a:p>
                <a:p>
                  <a:pPr algn="ctr">
                    <a:spcAft>
                      <a:spcPts val="0"/>
                    </a:spcAft>
                  </a:pPr>
                  <a:r>
                    <a:rPr b="1" dirty="0" kern="100" lang="ja-JP" sz="1600">
                      <a:solidFill>
                        <a:srgbClr val="8064A2"/>
                      </a:solidFill>
                      <a:effectLst/>
                      <a:latin charset="-128" panose="020F0600000000000000" pitchFamily="50" typeface="HG丸ｺﾞｼｯｸM-PRO"/>
                      <a:ea charset="-128" panose="020F0600000000000000" pitchFamily="50" typeface="HG丸ｺﾞｼｯｸM-PRO"/>
                    </a:rPr>
                    <a:t>にアクセス</a:t>
                  </a:r>
                  <a:endParaRPr dirty="0" kern="100" lang="ja-JP" sz="1600">
                    <a:effectLst/>
                    <a:latin charset="-128" panose="020F0600000000000000" pitchFamily="50" typeface="HG丸ｺﾞｼｯｸM-PRO"/>
                    <a:ea charset="-128" panose="020F0600000000000000" pitchFamily="50" typeface="HG丸ｺﾞｼｯｸM-PRO"/>
                  </a:endParaRPr>
                </a:p>
              </p:txBody>
            </p:sp>
          </p:grpSp>
          <p:grpSp>
            <p:nvGrpSpPr>
              <p:cNvPr id="16" name="グループ化 15">
                <a:extLst>
                  <a:ext uri="{FF2B5EF4-FFF2-40B4-BE49-F238E27FC236}">
                    <a16:creationId xmlns:a16="http://schemas.microsoft.com/office/drawing/2014/main" id="{91051039-94DE-4E95-BD29-95960DFA4D9C}"/>
                  </a:ext>
                </a:extLst>
              </p:cNvPr>
              <p:cNvGrpSpPr/>
              <p:nvPr/>
            </p:nvGrpSpPr>
            <p:grpSpPr>
              <a:xfrm>
                <a:off x="1971304" y="342007"/>
                <a:ext cx="1259840" cy="499485"/>
                <a:chOff x="0" y="-26164"/>
                <a:chExt cx="1280889" cy="500509"/>
              </a:xfrm>
            </p:grpSpPr>
            <p:sp>
              <p:nvSpPr>
                <p:cNvPr id="23" name="矢印: 山形 22">
                  <a:extLst>
                    <a:ext uri="{FF2B5EF4-FFF2-40B4-BE49-F238E27FC236}">
                      <a16:creationId xmlns:a16="http://schemas.microsoft.com/office/drawing/2014/main" id="{DBCB373F-84D8-4779-AF02-69369E685F82}"/>
                    </a:ext>
                  </a:extLst>
                </p:cNvPr>
                <p:cNvSpPr/>
                <p:nvPr/>
              </p:nvSpPr>
              <p:spPr>
                <a:xfrm>
                  <a:off x="0" y="0"/>
                  <a:ext cx="1280889" cy="474345"/>
                </a:xfrm>
                <a:prstGeom prst="chevron">
                  <a:avLst/>
                </a:prstGeom>
                <a:solidFill>
                  <a:schemeClr val="accent4">
                    <a:lumMod val="20000"/>
                    <a:lumOff val="80000"/>
                  </a:schemeClr>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anchor="ctr" anchorCtr="0" bIns="45720" compatLnSpc="1" forceAA="0" fromWordArt="0" lIns="91440" numCol="1" rIns="91440" rot="0" rtlCol="0" spcCol="0" spcFirstLastPara="0" tIns="45720" vert="horz" wrap="square">
                  <a:prstTxWarp prst="textNoShape">
                    <a:avLst/>
                  </a:prstTxWarp>
                  <a:noAutofit/>
                </a:bodyPr>
                <a:lstStyle/>
                <a:p>
                  <a:endParaRPr altLang="en-US" lang="ja-JP" sz="2000">
                    <a:latin charset="-128" panose="020F0600000000000000" pitchFamily="50" typeface="HG丸ｺﾞｼｯｸM-PRO"/>
                    <a:ea charset="-128" panose="020F0600000000000000" pitchFamily="50" typeface="HG丸ｺﾞｼｯｸM-PRO"/>
                  </a:endParaRPr>
                </a:p>
              </p:txBody>
            </p:sp>
            <p:sp>
              <p:nvSpPr>
                <p:cNvPr id="24" name="テキスト ボックス 2">
                  <a:extLst>
                    <a:ext uri="{FF2B5EF4-FFF2-40B4-BE49-F238E27FC236}">
                      <a16:creationId xmlns:a16="http://schemas.microsoft.com/office/drawing/2014/main" id="{70AFE2A5-297B-458D-AB95-CB431678912D}"/>
                    </a:ext>
                  </a:extLst>
                </p:cNvPr>
                <p:cNvSpPr txBox="1">
                  <a:spLocks noChangeArrowheads="1"/>
                </p:cNvSpPr>
                <p:nvPr/>
              </p:nvSpPr>
              <p:spPr bwMode="auto">
                <a:xfrm>
                  <a:off x="160083" y="-26164"/>
                  <a:ext cx="1028374" cy="500347"/>
                </a:xfrm>
                <a:prstGeom prst="rect">
                  <a:avLst/>
                </a:prstGeom>
                <a:noFill/>
                <a:ln w="9525">
                  <a:noFill/>
                  <a:miter lim="800000"/>
                  <a:headEnd/>
                  <a:tailEnd/>
                </a:ln>
              </p:spPr>
              <p:txBody>
                <a:bodyPr anchor="ctr" anchorCtr="0" bIns="45720" lIns="91440" rIns="91440" rot="0" tIns="45720" vert="horz" wrap="square">
                  <a:noAutofit/>
                </a:bodyPr>
                <a:lstStyle/>
                <a:p>
                  <a:pPr>
                    <a:spcAft>
                      <a:spcPts val="0"/>
                    </a:spcAft>
                  </a:pPr>
                  <a:r>
                    <a:rPr b="1" dirty="0" kern="100" lang="ja-JP" sz="1800">
                      <a:solidFill>
                        <a:srgbClr val="8064A2"/>
                      </a:solidFill>
                      <a:effectLst/>
                      <a:latin charset="-128" panose="020F0600000000000000" pitchFamily="50" typeface="HG丸ｺﾞｼｯｸM-PRO"/>
                      <a:ea charset="-128" panose="020F0600000000000000" pitchFamily="50" typeface="HG丸ｺﾞｼｯｸM-PRO"/>
                    </a:rPr>
                    <a:t>マイページの作成</a:t>
                  </a:r>
                  <a:endParaRPr dirty="0" kern="100" lang="ja-JP" sz="1800">
                    <a:effectLst/>
                    <a:latin charset="-128" panose="020F0600000000000000" pitchFamily="50" typeface="HG丸ｺﾞｼｯｸM-PRO"/>
                    <a:ea charset="-128" panose="020F0600000000000000" pitchFamily="50" typeface="HG丸ｺﾞｼｯｸM-PRO"/>
                  </a:endParaRPr>
                </a:p>
              </p:txBody>
            </p:sp>
          </p:grpSp>
          <p:grpSp>
            <p:nvGrpSpPr>
              <p:cNvPr id="17" name="グループ化 16">
                <a:extLst>
                  <a:ext uri="{FF2B5EF4-FFF2-40B4-BE49-F238E27FC236}">
                    <a16:creationId xmlns:a16="http://schemas.microsoft.com/office/drawing/2014/main" id="{8ACAD821-6EFB-46A4-B8E5-DA465BCE536C}"/>
                  </a:ext>
                </a:extLst>
              </p:cNvPr>
              <p:cNvGrpSpPr/>
              <p:nvPr/>
            </p:nvGrpSpPr>
            <p:grpSpPr>
              <a:xfrm>
                <a:off x="3081647" y="335199"/>
                <a:ext cx="1259840" cy="506131"/>
                <a:chOff x="2446" y="-32999"/>
                <a:chExt cx="1080000" cy="507344"/>
              </a:xfrm>
            </p:grpSpPr>
            <p:sp>
              <p:nvSpPr>
                <p:cNvPr id="21" name="矢印: 山形 20">
                  <a:extLst>
                    <a:ext uri="{FF2B5EF4-FFF2-40B4-BE49-F238E27FC236}">
                      <a16:creationId xmlns:a16="http://schemas.microsoft.com/office/drawing/2014/main" id="{53DC18AE-2F8D-4FE3-BCE3-6B95C132CF33}"/>
                    </a:ext>
                  </a:extLst>
                </p:cNvPr>
                <p:cNvSpPr/>
                <p:nvPr/>
              </p:nvSpPr>
              <p:spPr>
                <a:xfrm>
                  <a:off x="2446" y="0"/>
                  <a:ext cx="1080000" cy="474345"/>
                </a:xfrm>
                <a:prstGeom prst="chevron">
                  <a:avLst/>
                </a:prstGeom>
                <a:solidFill>
                  <a:schemeClr val="accent4">
                    <a:lumMod val="20000"/>
                    <a:lumOff val="80000"/>
                  </a:schemeClr>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anchor="ctr" anchorCtr="0" bIns="45720" compatLnSpc="1" forceAA="0" fromWordArt="0" lIns="91440" numCol="1" rIns="91440" rot="0" rtlCol="0" spcCol="0" spcFirstLastPara="0" tIns="45720" vert="horz" wrap="square">
                  <a:prstTxWarp prst="textNoShape">
                    <a:avLst/>
                  </a:prstTxWarp>
                  <a:noAutofit/>
                </a:bodyPr>
                <a:lstStyle/>
                <a:p>
                  <a:endParaRPr altLang="en-US" lang="ja-JP" sz="2000">
                    <a:latin charset="-128" panose="020F0600000000000000" pitchFamily="50" typeface="HG丸ｺﾞｼｯｸM-PRO"/>
                    <a:ea charset="-128" panose="020F0600000000000000" pitchFamily="50" typeface="HG丸ｺﾞｼｯｸM-PRO"/>
                  </a:endParaRPr>
                </a:p>
              </p:txBody>
            </p:sp>
            <p:sp>
              <p:nvSpPr>
                <p:cNvPr id="22" name="テキスト ボックス 2">
                  <a:extLst>
                    <a:ext uri="{FF2B5EF4-FFF2-40B4-BE49-F238E27FC236}">
                      <a16:creationId xmlns:a16="http://schemas.microsoft.com/office/drawing/2014/main" id="{754B7109-7001-49BF-A642-8B7F22A2FDFA}"/>
                    </a:ext>
                  </a:extLst>
                </p:cNvPr>
                <p:cNvSpPr txBox="1">
                  <a:spLocks noChangeArrowheads="1"/>
                </p:cNvSpPr>
                <p:nvPr/>
              </p:nvSpPr>
              <p:spPr bwMode="auto">
                <a:xfrm>
                  <a:off x="172014" y="-32999"/>
                  <a:ext cx="890681" cy="493911"/>
                </a:xfrm>
                <a:prstGeom prst="rect">
                  <a:avLst/>
                </a:prstGeom>
                <a:noFill/>
                <a:ln w="9525">
                  <a:noFill/>
                  <a:miter lim="800000"/>
                  <a:headEnd/>
                  <a:tailEnd/>
                </a:ln>
              </p:spPr>
              <p:txBody>
                <a:bodyPr anchor="t" anchorCtr="0" bIns="45720" lIns="91440" rIns="91440" rot="0" tIns="45720" vert="horz" wrap="square">
                  <a:noAutofit/>
                </a:bodyPr>
                <a:lstStyle/>
                <a:p>
                  <a:pPr algn="l">
                    <a:spcAft>
                      <a:spcPts val="0"/>
                    </a:spcAft>
                  </a:pPr>
                  <a:r>
                    <a:rPr b="1" dirty="0" kern="100" lang="ja-JP" sz="1800">
                      <a:solidFill>
                        <a:srgbClr val="8064A2"/>
                      </a:solidFill>
                      <a:effectLst/>
                      <a:latin charset="-128" panose="020F0600000000000000" pitchFamily="50" typeface="HG丸ｺﾞｼｯｸM-PRO"/>
                      <a:ea charset="-128" panose="020F0600000000000000" pitchFamily="50" typeface="HG丸ｺﾞｼｯｸM-PRO"/>
                    </a:rPr>
                    <a:t>出願内容</a:t>
                  </a:r>
                  <a:endParaRPr altLang="ja-JP" b="1" dirty="0" kern="100" lang="en-US" sz="1800">
                    <a:solidFill>
                      <a:srgbClr val="8064A2"/>
                    </a:solidFill>
                    <a:effectLst/>
                    <a:latin charset="-128" panose="020F0600000000000000" pitchFamily="50" typeface="HG丸ｺﾞｼｯｸM-PRO"/>
                    <a:ea charset="-128" panose="020F0600000000000000" pitchFamily="50" typeface="HG丸ｺﾞｼｯｸM-PRO"/>
                  </a:endParaRPr>
                </a:p>
                <a:p>
                  <a:pPr algn="l">
                    <a:spcAft>
                      <a:spcPts val="0"/>
                    </a:spcAft>
                  </a:pPr>
                  <a:r>
                    <a:rPr b="1" dirty="0" kern="100" lang="ja-JP" sz="1800">
                      <a:solidFill>
                        <a:srgbClr val="8064A2"/>
                      </a:solidFill>
                      <a:effectLst/>
                      <a:latin charset="-128" panose="020F0600000000000000" pitchFamily="50" typeface="HG丸ｺﾞｼｯｸM-PRO"/>
                      <a:ea charset="-128" panose="020F0600000000000000" pitchFamily="50" typeface="HG丸ｺﾞｼｯｸM-PRO"/>
                    </a:rPr>
                    <a:t>の登録</a:t>
                  </a:r>
                  <a:endParaRPr dirty="0" kern="100" lang="ja-JP" sz="1800">
                    <a:effectLst/>
                    <a:latin charset="-128" panose="020F0600000000000000" pitchFamily="50" typeface="HG丸ｺﾞｼｯｸM-PRO"/>
                    <a:ea charset="-128" panose="020F0600000000000000" pitchFamily="50" typeface="HG丸ｺﾞｼｯｸM-PRO"/>
                  </a:endParaRPr>
                </a:p>
              </p:txBody>
            </p:sp>
          </p:grpSp>
          <p:grpSp>
            <p:nvGrpSpPr>
              <p:cNvPr id="18" name="グループ化 17">
                <a:extLst>
                  <a:ext uri="{FF2B5EF4-FFF2-40B4-BE49-F238E27FC236}">
                    <a16:creationId xmlns:a16="http://schemas.microsoft.com/office/drawing/2014/main" id="{B3D3DC13-F108-45EB-AAD3-FD7FF8394F0D}"/>
                  </a:ext>
                </a:extLst>
              </p:cNvPr>
              <p:cNvGrpSpPr/>
              <p:nvPr/>
            </p:nvGrpSpPr>
            <p:grpSpPr>
              <a:xfrm>
                <a:off x="4191989" y="363428"/>
                <a:ext cx="1211470" cy="501900"/>
                <a:chOff x="0" y="-5020"/>
                <a:chExt cx="1038534" cy="503704"/>
              </a:xfrm>
            </p:grpSpPr>
            <p:sp>
              <p:nvSpPr>
                <p:cNvPr id="19" name="矢印: 山形 18">
                  <a:extLst>
                    <a:ext uri="{FF2B5EF4-FFF2-40B4-BE49-F238E27FC236}">
                      <a16:creationId xmlns:a16="http://schemas.microsoft.com/office/drawing/2014/main" id="{B6D612A9-A9D0-4F76-9EBE-7FE9A570248C}"/>
                    </a:ext>
                  </a:extLst>
                </p:cNvPr>
                <p:cNvSpPr/>
                <p:nvPr/>
              </p:nvSpPr>
              <p:spPr>
                <a:xfrm>
                  <a:off x="0" y="0"/>
                  <a:ext cx="1038534" cy="474345"/>
                </a:xfrm>
                <a:prstGeom prst="chevron">
                  <a:avLst/>
                </a:prstGeom>
                <a:solidFill>
                  <a:schemeClr val="accent4">
                    <a:lumMod val="20000"/>
                    <a:lumOff val="80000"/>
                  </a:schemeClr>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anchor="ctr" anchorCtr="0" bIns="45720" compatLnSpc="1" forceAA="0" fromWordArt="0" lIns="91440" numCol="1" rIns="91440" rot="0" rtlCol="0" spcCol="0" spcFirstLastPara="0" tIns="45720" vert="horz" wrap="square">
                  <a:prstTxWarp prst="textNoShape">
                    <a:avLst/>
                  </a:prstTxWarp>
                  <a:noAutofit/>
                </a:bodyPr>
                <a:lstStyle/>
                <a:p>
                  <a:endParaRPr altLang="en-US" lang="ja-JP" sz="2000">
                    <a:latin charset="-128" panose="020F0600000000000000" pitchFamily="50" typeface="HG丸ｺﾞｼｯｸM-PRO"/>
                    <a:ea charset="-128" panose="020F0600000000000000" pitchFamily="50" typeface="HG丸ｺﾞｼｯｸM-PRO"/>
                  </a:endParaRPr>
                </a:p>
              </p:txBody>
            </p:sp>
            <p:sp>
              <p:nvSpPr>
                <p:cNvPr id="20" name="テキスト ボックス 2">
                  <a:extLst>
                    <a:ext uri="{FF2B5EF4-FFF2-40B4-BE49-F238E27FC236}">
                      <a16:creationId xmlns:a16="http://schemas.microsoft.com/office/drawing/2014/main" id="{C3E19871-A951-4045-8AC1-3E9C5DF67409}"/>
                    </a:ext>
                  </a:extLst>
                </p:cNvPr>
                <p:cNvSpPr txBox="1">
                  <a:spLocks noChangeArrowheads="1"/>
                </p:cNvSpPr>
                <p:nvPr/>
              </p:nvSpPr>
              <p:spPr bwMode="auto">
                <a:xfrm>
                  <a:off x="180843" y="-5020"/>
                  <a:ext cx="694983" cy="503704"/>
                </a:xfrm>
                <a:prstGeom prst="rect">
                  <a:avLst/>
                </a:prstGeom>
                <a:noFill/>
                <a:ln w="9525">
                  <a:noFill/>
                  <a:miter lim="800000"/>
                  <a:headEnd/>
                  <a:tailEnd/>
                </a:ln>
              </p:spPr>
              <p:txBody>
                <a:bodyPr anchor="t" anchorCtr="0" bIns="45720" lIns="91440" rIns="91440" rot="0" tIns="45720" vert="horz" wrap="square">
                  <a:noAutofit/>
                </a:bodyPr>
                <a:lstStyle/>
                <a:p>
                  <a:pPr algn="l">
                    <a:spcAft>
                      <a:spcPts val="0"/>
                    </a:spcAft>
                  </a:pPr>
                  <a:r>
                    <a:rPr b="1" dirty="0" kern="100" lang="ja-JP" sz="1800">
                      <a:solidFill>
                        <a:srgbClr val="8064A2"/>
                      </a:solidFill>
                      <a:effectLst/>
                      <a:latin charset="-128" panose="020B0604030504040204" pitchFamily="50" typeface="メイリオ"/>
                      <a:ea charset="-128" panose="020B0604030504040204" pitchFamily="50" typeface="メイリオ"/>
                    </a:rPr>
                    <a:t>検定料等</a:t>
                  </a:r>
                  <a:endParaRPr altLang="ja-JP" b="1" dirty="0" kern="100" lang="en-US" sz="1800">
                    <a:solidFill>
                      <a:srgbClr val="8064A2"/>
                    </a:solidFill>
                    <a:effectLst/>
                    <a:latin charset="-128" panose="020B0604030504040204" pitchFamily="50" typeface="メイリオ"/>
                    <a:ea charset="-128" panose="020B0604030504040204" pitchFamily="50" typeface="メイリオ"/>
                  </a:endParaRPr>
                </a:p>
                <a:p>
                  <a:pPr algn="l">
                    <a:spcAft>
                      <a:spcPts val="0"/>
                    </a:spcAft>
                  </a:pPr>
                  <a:r>
                    <a:rPr b="1" dirty="0" kern="100" lang="ja-JP" sz="1800">
                      <a:solidFill>
                        <a:srgbClr val="8064A2"/>
                      </a:solidFill>
                      <a:effectLst/>
                      <a:latin charset="-128" panose="020B0604030504040204" pitchFamily="50" typeface="メイリオ"/>
                      <a:ea charset="-128" panose="020B0604030504040204" pitchFamily="50" typeface="メイリオ"/>
                    </a:rPr>
                    <a:t>の支払い</a:t>
                  </a:r>
                  <a:endParaRPr dirty="0" kern="100" lang="ja-JP" sz="1800">
                    <a:effectLst/>
                    <a:latin charset="-128" panose="020B0604030504040204" pitchFamily="50" typeface="メイリオ"/>
                    <a:ea charset="-128" panose="020B0604030504040204" pitchFamily="50" typeface="メイリオ"/>
                  </a:endParaRPr>
                </a:p>
              </p:txBody>
            </p:sp>
          </p:grpSp>
        </p:grpSp>
      </p:grpSp>
      <p:sp>
        <p:nvSpPr>
          <p:cNvPr id="31" name="矢印: 山形 30">
            <a:extLst>
              <a:ext uri="{FF2B5EF4-FFF2-40B4-BE49-F238E27FC236}">
                <a16:creationId xmlns:a16="http://schemas.microsoft.com/office/drawing/2014/main" id="{55F614A1-D7B3-4104-AD86-1383E6CA249B}"/>
              </a:ext>
            </a:extLst>
          </p:cNvPr>
          <p:cNvSpPr/>
          <p:nvPr/>
        </p:nvSpPr>
        <p:spPr>
          <a:xfrm>
            <a:off x="7589023" y="1041425"/>
            <a:ext cx="1375464" cy="659383"/>
          </a:xfrm>
          <a:prstGeom prst="chevron">
            <a:avLst>
              <a:gd fmla="val 52311" name="adj"/>
            </a:avLst>
          </a:prstGeom>
          <a:solidFill>
            <a:schemeClr val="bg1">
              <a:lumMod val="50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algn="ctr"/>
            <a:endParaRPr altLang="en-US" kumimoji="1" lang="ja-JP">
              <a:solidFill>
                <a:schemeClr val="tx1"/>
              </a:solidFill>
            </a:endParaRPr>
          </a:p>
        </p:txBody>
      </p:sp>
      <p:grpSp>
        <p:nvGrpSpPr>
          <p:cNvPr id="32" name="グループ化 31">
            <a:extLst>
              <a:ext uri="{FF2B5EF4-FFF2-40B4-BE49-F238E27FC236}">
                <a16:creationId xmlns:a16="http://schemas.microsoft.com/office/drawing/2014/main" id="{EDBCB2FB-E888-4D17-A7F0-01CF4EB60FBE}"/>
              </a:ext>
            </a:extLst>
          </p:cNvPr>
          <p:cNvGrpSpPr/>
          <p:nvPr/>
        </p:nvGrpSpPr>
        <p:grpSpPr>
          <a:xfrm>
            <a:off x="245576" y="759229"/>
            <a:ext cx="7311172" cy="252602"/>
            <a:chOff x="254637" y="779657"/>
            <a:chExt cx="7311172" cy="235971"/>
          </a:xfrm>
        </p:grpSpPr>
        <p:grpSp>
          <p:nvGrpSpPr>
            <p:cNvPr id="33" name="グループ化 32">
              <a:extLst>
                <a:ext uri="{FF2B5EF4-FFF2-40B4-BE49-F238E27FC236}">
                  <a16:creationId xmlns:a16="http://schemas.microsoft.com/office/drawing/2014/main" id="{DA33B63B-9ED6-44E3-9E58-14BC71A79345}"/>
                </a:ext>
              </a:extLst>
            </p:cNvPr>
            <p:cNvGrpSpPr/>
            <p:nvPr/>
          </p:nvGrpSpPr>
          <p:grpSpPr>
            <a:xfrm>
              <a:off x="1207961" y="779657"/>
              <a:ext cx="6357848" cy="235971"/>
              <a:chOff x="947910" y="374661"/>
              <a:chExt cx="6357848" cy="235971"/>
            </a:xfrm>
          </p:grpSpPr>
          <p:sp>
            <p:nvSpPr>
              <p:cNvPr id="35" name="平行四辺形 34">
                <a:extLst>
                  <a:ext uri="{FF2B5EF4-FFF2-40B4-BE49-F238E27FC236}">
                    <a16:creationId xmlns:a16="http://schemas.microsoft.com/office/drawing/2014/main" id="{923D10B3-2AB5-47F6-A3C6-544D71897A11}"/>
                  </a:ext>
                </a:extLst>
              </p:cNvPr>
              <p:cNvSpPr/>
              <p:nvPr/>
            </p:nvSpPr>
            <p:spPr>
              <a:xfrm flipH="1">
                <a:off x="947910" y="377658"/>
                <a:ext cx="1674359" cy="229306"/>
              </a:xfrm>
              <a:prstGeom prst="parallelogram">
                <a:avLst>
                  <a:gd fmla="val 102636" name="adj"/>
                </a:avLst>
              </a:prstGeom>
              <a:solidFill>
                <a:srgbClr val="8064A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bIns="36000" rtlCol="0" tIns="0"/>
              <a:lstStyle/>
              <a:p>
                <a:pPr algn="ctr"/>
                <a:r>
                  <a:rPr altLang="ja-JP" dirty="0" kumimoji="1" lang="en-US" sz="1800">
                    <a:latin charset="-128" panose="020F0600000000000000" pitchFamily="50" typeface="HG丸ｺﾞｼｯｸM-PRO"/>
                    <a:ea charset="-128" panose="020F0600000000000000" pitchFamily="50" typeface="HG丸ｺﾞｼｯｸM-PRO"/>
                  </a:rPr>
                  <a:t>STEP2</a:t>
                </a:r>
                <a:endParaRPr altLang="en-US" dirty="0" kumimoji="1" lang="ja-JP" sz="1800">
                  <a:latin charset="-128" panose="020F0600000000000000" pitchFamily="50" typeface="HG丸ｺﾞｼｯｸM-PRO"/>
                  <a:ea charset="-128" panose="020F0600000000000000" pitchFamily="50" typeface="HG丸ｺﾞｼｯｸM-PRO"/>
                </a:endParaRPr>
              </a:p>
            </p:txBody>
          </p:sp>
          <p:sp>
            <p:nvSpPr>
              <p:cNvPr id="36" name="平行四辺形 35">
                <a:extLst>
                  <a:ext uri="{FF2B5EF4-FFF2-40B4-BE49-F238E27FC236}">
                    <a16:creationId xmlns:a16="http://schemas.microsoft.com/office/drawing/2014/main" id="{09F8861C-D8EC-40AB-8FF3-695E215B60E8}"/>
                  </a:ext>
                </a:extLst>
              </p:cNvPr>
              <p:cNvSpPr/>
              <p:nvPr/>
            </p:nvSpPr>
            <p:spPr>
              <a:xfrm flipH="1">
                <a:off x="2427884" y="374661"/>
                <a:ext cx="1773215" cy="229306"/>
              </a:xfrm>
              <a:prstGeom prst="parallelogram">
                <a:avLst>
                  <a:gd fmla="val 102636" name="adj"/>
                </a:avLst>
              </a:prstGeom>
              <a:solidFill>
                <a:srgbClr val="8064A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bIns="36000" rtlCol="0" tIns="0"/>
              <a:lstStyle/>
              <a:p>
                <a:pPr algn="ctr"/>
                <a:r>
                  <a:rPr altLang="ja-JP" dirty="0" kumimoji="1" lang="en-US" sz="1800">
                    <a:latin charset="-128" panose="020F0600000000000000" pitchFamily="50" typeface="HG丸ｺﾞｼｯｸM-PRO"/>
                    <a:ea charset="-128" panose="020F0600000000000000" pitchFamily="50" typeface="HG丸ｺﾞｼｯｸM-PRO"/>
                  </a:rPr>
                  <a:t>STEP</a:t>
                </a:r>
                <a:r>
                  <a:rPr altLang="en-US" dirty="0" kumimoji="1" lang="ja-JP" sz="1800">
                    <a:latin charset="-128" panose="020F0600000000000000" pitchFamily="50" typeface="HG丸ｺﾞｼｯｸM-PRO"/>
                    <a:ea charset="-128" panose="020F0600000000000000" pitchFamily="50" typeface="HG丸ｺﾞｼｯｸM-PRO"/>
                  </a:rPr>
                  <a:t>３</a:t>
                </a:r>
              </a:p>
            </p:txBody>
          </p:sp>
          <p:sp>
            <p:nvSpPr>
              <p:cNvPr id="37" name="平行四辺形 36">
                <a:extLst>
                  <a:ext uri="{FF2B5EF4-FFF2-40B4-BE49-F238E27FC236}">
                    <a16:creationId xmlns:a16="http://schemas.microsoft.com/office/drawing/2014/main" id="{6BC538E9-FB0B-4BF4-A3EF-B4C0A86DAC9C}"/>
                  </a:ext>
                </a:extLst>
              </p:cNvPr>
              <p:cNvSpPr/>
              <p:nvPr/>
            </p:nvSpPr>
            <p:spPr>
              <a:xfrm flipH="1">
                <a:off x="4006714" y="379092"/>
                <a:ext cx="1773213" cy="229306"/>
              </a:xfrm>
              <a:prstGeom prst="parallelogram">
                <a:avLst>
                  <a:gd fmla="val 102636" name="adj"/>
                </a:avLst>
              </a:prstGeom>
              <a:solidFill>
                <a:srgbClr val="8064A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bIns="36000" rtlCol="0" tIns="0"/>
              <a:lstStyle/>
              <a:p>
                <a:pPr algn="ctr"/>
                <a:r>
                  <a:rPr altLang="ja-JP" dirty="0" kumimoji="1" lang="en-US" sz="1800">
                    <a:latin charset="-128" panose="020F0600000000000000" pitchFamily="50" typeface="HG丸ｺﾞｼｯｸM-PRO"/>
                    <a:ea charset="-128" panose="020F0600000000000000" pitchFamily="50" typeface="HG丸ｺﾞｼｯｸM-PRO"/>
                  </a:rPr>
                  <a:t>STEP</a:t>
                </a:r>
                <a:r>
                  <a:rPr altLang="en-US" dirty="0" lang="ja-JP" sz="1800">
                    <a:latin charset="-128" panose="020F0600000000000000" pitchFamily="50" typeface="HG丸ｺﾞｼｯｸM-PRO"/>
                    <a:ea charset="-128" panose="020F0600000000000000" pitchFamily="50" typeface="HG丸ｺﾞｼｯｸM-PRO"/>
                  </a:rPr>
                  <a:t>４</a:t>
                </a:r>
                <a:endParaRPr altLang="en-US" dirty="0" kumimoji="1" lang="ja-JP" sz="1800">
                  <a:latin charset="-128" panose="020F0600000000000000" pitchFamily="50" typeface="HG丸ｺﾞｼｯｸM-PRO"/>
                  <a:ea charset="-128" panose="020F0600000000000000" pitchFamily="50" typeface="HG丸ｺﾞｼｯｸM-PRO"/>
                </a:endParaRPr>
              </a:p>
            </p:txBody>
          </p:sp>
          <p:sp>
            <p:nvSpPr>
              <p:cNvPr id="38" name="平行四辺形 37">
                <a:extLst>
                  <a:ext uri="{FF2B5EF4-FFF2-40B4-BE49-F238E27FC236}">
                    <a16:creationId xmlns:a16="http://schemas.microsoft.com/office/drawing/2014/main" id="{CFB43371-4FCC-4712-8284-EE892DAEEDE8}"/>
                  </a:ext>
                </a:extLst>
              </p:cNvPr>
              <p:cNvSpPr/>
              <p:nvPr/>
            </p:nvSpPr>
            <p:spPr>
              <a:xfrm flipH="1">
                <a:off x="5600622" y="381326"/>
                <a:ext cx="1705136" cy="229306"/>
              </a:xfrm>
              <a:prstGeom prst="parallelogram">
                <a:avLst>
                  <a:gd fmla="val 102636" name="adj"/>
                </a:avLst>
              </a:prstGeom>
              <a:solidFill>
                <a:srgbClr val="8064A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bIns="36000" rtlCol="0" tIns="0"/>
              <a:lstStyle/>
              <a:p>
                <a:pPr algn="ctr"/>
                <a:r>
                  <a:rPr altLang="ja-JP" dirty="0" kumimoji="1" lang="en-US" sz="1800">
                    <a:latin charset="-128" panose="020F0600000000000000" pitchFamily="50" typeface="HG丸ｺﾞｼｯｸM-PRO"/>
                    <a:ea charset="-128" panose="020F0600000000000000" pitchFamily="50" typeface="HG丸ｺﾞｼｯｸM-PRO"/>
                  </a:rPr>
                  <a:t>STEP</a:t>
                </a:r>
                <a:r>
                  <a:rPr altLang="en-US" dirty="0" kumimoji="1" lang="ja-JP" sz="1800">
                    <a:latin charset="-128" panose="020F0600000000000000" pitchFamily="50" typeface="HG丸ｺﾞｼｯｸM-PRO"/>
                    <a:ea charset="-128" panose="020F0600000000000000" pitchFamily="50" typeface="HG丸ｺﾞｼｯｸM-PRO"/>
                  </a:rPr>
                  <a:t>５</a:t>
                </a:r>
              </a:p>
            </p:txBody>
          </p:sp>
        </p:grpSp>
        <p:sp>
          <p:nvSpPr>
            <p:cNvPr id="34" name="平行四辺形 58">
              <a:extLst>
                <a:ext uri="{FF2B5EF4-FFF2-40B4-BE49-F238E27FC236}">
                  <a16:creationId xmlns:a16="http://schemas.microsoft.com/office/drawing/2014/main" id="{7DB12705-B6E4-48CC-B388-79C75A31B7B5}"/>
                </a:ext>
              </a:extLst>
            </p:cNvPr>
            <p:cNvSpPr/>
            <p:nvPr/>
          </p:nvSpPr>
          <p:spPr>
            <a:xfrm>
              <a:off x="254637" y="786321"/>
              <a:ext cx="1084214" cy="207401"/>
            </a:xfrm>
            <a:custGeom>
              <a:avLst/>
              <a:gdLst>
                <a:gd fmla="*/ 0 w 2078150" name="connsiteX0"/>
                <a:gd fmla="*/ 518693 h 518693" name="connsiteY0"/>
                <a:gd fmla="*/ 129673 w 2078150" name="connsiteX1"/>
                <a:gd fmla="*/ 0 h 518693" name="connsiteY1"/>
                <a:gd fmla="*/ 2078150 w 2078150" name="connsiteX2"/>
                <a:gd fmla="*/ 0 h 518693" name="connsiteY2"/>
                <a:gd fmla="*/ 1948477 w 2078150" name="connsiteX3"/>
                <a:gd fmla="*/ 518693 h 518693" name="connsiteY3"/>
                <a:gd fmla="*/ 0 w 2078150" name="connsiteX4"/>
                <a:gd fmla="*/ 518693 h 518693" name="connsiteY4"/>
                <a:gd fmla="*/ 251327 w 2329477" name="connsiteX0"/>
                <a:gd fmla="*/ 541553 h 541553" name="connsiteY0"/>
                <a:gd fmla="*/ 0 w 2329477" name="connsiteX1"/>
                <a:gd fmla="*/ 0 h 541553" name="connsiteY1"/>
                <a:gd fmla="*/ 2329477 w 2329477" name="connsiteX2"/>
                <a:gd fmla="*/ 22860 h 541553" name="connsiteY2"/>
                <a:gd fmla="*/ 2199804 w 2329477" name="connsiteX3"/>
                <a:gd fmla="*/ 541553 h 541553" name="connsiteY3"/>
                <a:gd fmla="*/ 251327 w 2329477" name="connsiteX4"/>
                <a:gd fmla="*/ 541553 h 541553" name="connsiteY4"/>
                <a:gd fmla="*/ 251327 w 2199804" name="connsiteX0"/>
                <a:gd fmla="*/ 541553 h 541553" name="connsiteY0"/>
                <a:gd fmla="*/ 0 w 2199804" name="connsiteX1"/>
                <a:gd fmla="*/ 0 h 541553" name="connsiteY1"/>
                <a:gd fmla="*/ 1544617 w 2199804" name="connsiteX2"/>
                <a:gd fmla="*/ 121920 h 541553" name="connsiteY2"/>
                <a:gd fmla="*/ 2199804 w 2199804" name="connsiteX3"/>
                <a:gd fmla="*/ 541553 h 541553" name="connsiteY3"/>
                <a:gd fmla="*/ 251327 w 2199804" name="connsiteX4"/>
                <a:gd fmla="*/ 541553 h 541553" name="connsiteY4"/>
                <a:gd fmla="*/ 22727 w 1971204" name="connsiteX0"/>
                <a:gd fmla="*/ 457733 h 457733" name="connsiteY0"/>
                <a:gd fmla="*/ 0 w 1971204" name="connsiteX1"/>
                <a:gd fmla="*/ 0 h 457733" name="connsiteY1"/>
                <a:gd fmla="*/ 1316017 w 1971204" name="connsiteX2"/>
                <a:gd fmla="*/ 38100 h 457733" name="connsiteY2"/>
                <a:gd fmla="*/ 1971204 w 1971204" name="connsiteX3"/>
                <a:gd fmla="*/ 457733 h 457733" name="connsiteY3"/>
                <a:gd fmla="*/ 22727 w 1971204" name="connsiteX4"/>
                <a:gd fmla="*/ 457733 h 457733" name="connsiteY4"/>
                <a:gd fmla="*/ 0 w 1948477" name="connsiteX0"/>
                <a:gd fmla="*/ 419633 h 419633" name="connsiteY0"/>
                <a:gd fmla="*/ 30613 w 1948477" name="connsiteX1"/>
                <a:gd fmla="*/ 0 h 419633" name="connsiteY1"/>
                <a:gd fmla="*/ 1293290 w 1948477" name="connsiteX2"/>
                <a:gd fmla="*/ 0 h 419633" name="connsiteY2"/>
                <a:gd fmla="*/ 1948477 w 1948477" name="connsiteX3"/>
                <a:gd fmla="*/ 419633 h 419633" name="connsiteY3"/>
                <a:gd fmla="*/ 0 w 1948477" name="connsiteX4"/>
                <a:gd fmla="*/ 419633 h 419633" name="connsiteY4"/>
                <a:gd fmla="*/ 0 w 1948477" name="connsiteX0"/>
                <a:gd fmla="*/ 419633 h 419633" name="connsiteY0"/>
                <a:gd fmla="*/ 133 w 1948477" name="connsiteX1"/>
                <a:gd fmla="*/ 15240 h 419633" name="connsiteY1"/>
                <a:gd fmla="*/ 1293290 w 1948477" name="connsiteX2"/>
                <a:gd fmla="*/ 0 h 419633" name="connsiteY2"/>
                <a:gd fmla="*/ 1948477 w 1948477" name="connsiteX3"/>
                <a:gd fmla="*/ 419633 h 419633" name="connsiteY3"/>
                <a:gd fmla="*/ 0 w 1948477" name="connsiteX4"/>
                <a:gd fmla="*/ 419633 h 419633" name="connsiteY4"/>
                <a:gd fmla="*/ 0 w 1948477" name="connsiteX0"/>
                <a:gd fmla="*/ 404393 h 404393" name="connsiteY0"/>
                <a:gd fmla="*/ 133 w 1948477" name="connsiteX1"/>
                <a:gd fmla="*/ 0 h 404393" name="connsiteY1"/>
                <a:gd fmla="*/ 1293290 w 1948477" name="connsiteX2"/>
                <a:gd fmla="*/ 15240 h 404393" name="connsiteY2"/>
                <a:gd fmla="*/ 1948477 w 1948477" name="connsiteX3"/>
                <a:gd fmla="*/ 404393 h 404393" name="connsiteY3"/>
                <a:gd fmla="*/ 0 w 1948477" name="connsiteX4"/>
                <a:gd fmla="*/ 404393 h 404393" name="connsiteY4"/>
                <a:gd fmla="*/ 0 w 1948477" name="connsiteX0"/>
                <a:gd fmla="*/ 412013 h 412013" name="connsiteY0"/>
                <a:gd fmla="*/ 133 w 1948477" name="connsiteX1"/>
                <a:gd fmla="*/ 7620 h 412013" name="connsiteY1"/>
                <a:gd fmla="*/ 1293290 w 1948477" name="connsiteX2"/>
                <a:gd fmla="*/ 0 h 412013" name="connsiteY2"/>
                <a:gd fmla="*/ 1948477 w 1948477" name="connsiteX3"/>
                <a:gd fmla="*/ 412013 h 412013" name="connsiteY3"/>
                <a:gd fmla="*/ 0 w 1948477" name="connsiteX4"/>
                <a:gd fmla="*/ 412013 h 412013" name="connsiteY4"/>
                <a:gd fmla="*/ 0 w 1948477" name="connsiteX0"/>
                <a:gd fmla="*/ 412013 h 412013" name="connsiteY0"/>
                <a:gd fmla="*/ 133 w 1948477" name="connsiteX1"/>
                <a:gd fmla="*/ 7620 h 412013" name="connsiteY1"/>
                <a:gd fmla="*/ 1293290 w 1948477" name="connsiteX2"/>
                <a:gd fmla="*/ 0 h 412013" name="connsiteY2"/>
                <a:gd fmla="*/ 1948477 w 1948477" name="connsiteX3"/>
                <a:gd fmla="*/ 412013 h 412013" name="connsiteY3"/>
                <a:gd fmla="*/ 0 w 1948477" name="connsiteX4"/>
                <a:gd fmla="*/ 412013 h 412013" name="connsiteY4"/>
                <a:gd fmla="*/ 0 w 1948477" name="connsiteX0"/>
                <a:gd fmla="*/ 412013 h 412013" name="connsiteY0"/>
                <a:gd fmla="*/ 133 w 1948477" name="connsiteX1"/>
                <a:gd fmla="*/ 7620 h 412013" name="connsiteY1"/>
                <a:gd fmla="*/ 1403621 w 1948477" name="connsiteX2"/>
                <a:gd fmla="*/ 0 h 412013" name="connsiteY2"/>
                <a:gd fmla="*/ 1948477 w 1948477" name="connsiteX3"/>
                <a:gd fmla="*/ 412013 h 412013" name="connsiteY3"/>
                <a:gd fmla="*/ 0 w 1948477" name="connsiteX4"/>
                <a:gd fmla="*/ 412013 h 412013" name="connsiteY4"/>
                <a:gd fmla="*/ 0 w 1948477" name="connsiteX0"/>
                <a:gd fmla="*/ 412013 h 412013" name="connsiteY0"/>
                <a:gd fmla="*/ 133 w 1948477" name="connsiteX1"/>
                <a:gd fmla="*/ 7620 h 412013" name="connsiteY1"/>
                <a:gd fmla="*/ 1491906 w 1948477" name="connsiteX2"/>
                <a:gd fmla="*/ 0 h 412013" name="connsiteY2"/>
                <a:gd fmla="*/ 1948477 w 1948477" name="connsiteX3"/>
                <a:gd fmla="*/ 412013 h 412013" name="connsiteY3"/>
                <a:gd fmla="*/ 0 w 1948477" name="connsiteX4"/>
                <a:gd fmla="*/ 412013 h 412013" name="connsiteY4"/>
                <a:gd fmla="*/ 0 w 1948477" name="connsiteX0"/>
                <a:gd fmla="*/ 412013 h 412013" name="connsiteY0"/>
                <a:gd fmla="*/ 133 w 1948477" name="connsiteX1"/>
                <a:gd fmla="*/ 7620 h 412013" name="connsiteY1"/>
                <a:gd fmla="*/ 1551817 w 1948477" name="connsiteX2"/>
                <a:gd fmla="*/ 0 h 412013" name="connsiteY2"/>
                <a:gd fmla="*/ 1948477 w 1948477" name="connsiteX3"/>
                <a:gd fmla="*/ 412013 h 412013" name="connsiteY3"/>
                <a:gd fmla="*/ 0 w 1948477" name="connsiteX4"/>
                <a:gd fmla="*/ 412013 h 412013" name="connsiteY4"/>
              </a:gdLst>
              <a:ahLst/>
              <a:cxnLst>
                <a:cxn ang="0">
                  <a:pos x="connsiteX0" y="connsiteY0"/>
                </a:cxn>
                <a:cxn ang="0">
                  <a:pos x="connsiteX1" y="connsiteY1"/>
                </a:cxn>
                <a:cxn ang="0">
                  <a:pos x="connsiteX2" y="connsiteY2"/>
                </a:cxn>
                <a:cxn ang="0">
                  <a:pos x="connsiteX3" y="connsiteY3"/>
                </a:cxn>
                <a:cxn ang="0">
                  <a:pos x="connsiteX4" y="connsiteY4"/>
                </a:cxn>
              </a:cxnLst>
              <a:rect b="b" l="l" r="r" t="t"/>
              <a:pathLst>
                <a:path h="412013" w="1948477">
                  <a:moveTo>
                    <a:pt x="0" y="412013"/>
                  </a:moveTo>
                  <a:cubicBezTo>
                    <a:pt x="44" y="277215"/>
                    <a:pt x="89" y="142418"/>
                    <a:pt x="133" y="7620"/>
                  </a:cubicBezTo>
                  <a:lnTo>
                    <a:pt x="1551817" y="0"/>
                  </a:lnTo>
                  <a:lnTo>
                    <a:pt x="1948477" y="412013"/>
                  </a:lnTo>
                  <a:lnTo>
                    <a:pt x="0" y="412013"/>
                  </a:lnTo>
                  <a:close/>
                </a:path>
              </a:pathLst>
            </a:custGeom>
            <a:solidFill>
              <a:srgbClr val="8064A2"/>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anchor="ctr" bIns="36000" lIns="72000" rIns="108000" rtlCol="0" tIns="0"/>
            <a:lstStyle/>
            <a:p>
              <a:r>
                <a:rPr altLang="ja-JP" dirty="0" kumimoji="1" lang="en-US" sz="1800">
                  <a:latin charset="-128" panose="020F0600000000000000" pitchFamily="50" typeface="HG丸ｺﾞｼｯｸM-PRO"/>
                  <a:ea charset="-128" panose="020F0600000000000000" pitchFamily="50" typeface="HG丸ｺﾞｼｯｸM-PRO"/>
                </a:rPr>
                <a:t>STEP1</a:t>
              </a:r>
              <a:endParaRPr altLang="en-US" dirty="0" kumimoji="1" lang="ja-JP" sz="1800">
                <a:latin charset="-128" panose="020F0600000000000000" pitchFamily="50" typeface="HG丸ｺﾞｼｯｸM-PRO"/>
                <a:ea charset="-128" panose="020F0600000000000000" pitchFamily="50" typeface="HG丸ｺﾞｼｯｸM-PRO"/>
              </a:endParaRPr>
            </a:p>
          </p:txBody>
        </p:sp>
      </p:grpSp>
      <p:grpSp>
        <p:nvGrpSpPr>
          <p:cNvPr id="40" name="グループ化 39">
            <a:extLst>
              <a:ext uri="{FF2B5EF4-FFF2-40B4-BE49-F238E27FC236}">
                <a16:creationId xmlns:a16="http://schemas.microsoft.com/office/drawing/2014/main" id="{489FE865-D9DD-4578-8D76-5BA1047D73C8}"/>
              </a:ext>
            </a:extLst>
          </p:cNvPr>
          <p:cNvGrpSpPr/>
          <p:nvPr/>
        </p:nvGrpSpPr>
        <p:grpSpPr>
          <a:xfrm>
            <a:off x="218160" y="747690"/>
            <a:ext cx="1520697" cy="953118"/>
            <a:chOff x="230378" y="727620"/>
            <a:chExt cx="1508480" cy="927427"/>
          </a:xfrm>
        </p:grpSpPr>
        <p:sp>
          <p:nvSpPr>
            <p:cNvPr id="41" name="平行四辺形 58">
              <a:extLst>
                <a:ext uri="{FF2B5EF4-FFF2-40B4-BE49-F238E27FC236}">
                  <a16:creationId xmlns:a16="http://schemas.microsoft.com/office/drawing/2014/main" id="{A0A9A9D2-12F6-4138-9304-51DD5DEB904D}"/>
                </a:ext>
              </a:extLst>
            </p:cNvPr>
            <p:cNvSpPr/>
            <p:nvPr/>
          </p:nvSpPr>
          <p:spPr>
            <a:xfrm>
              <a:off x="230379" y="727620"/>
              <a:ext cx="1180932" cy="281727"/>
            </a:xfrm>
            <a:custGeom>
              <a:avLst/>
              <a:gdLst>
                <a:gd fmla="*/ 0 w 2078150" name="connsiteX0"/>
                <a:gd fmla="*/ 518693 h 518693" name="connsiteY0"/>
                <a:gd fmla="*/ 129673 w 2078150" name="connsiteX1"/>
                <a:gd fmla="*/ 0 h 518693" name="connsiteY1"/>
                <a:gd fmla="*/ 2078150 w 2078150" name="connsiteX2"/>
                <a:gd fmla="*/ 0 h 518693" name="connsiteY2"/>
                <a:gd fmla="*/ 1948477 w 2078150" name="connsiteX3"/>
                <a:gd fmla="*/ 518693 h 518693" name="connsiteY3"/>
                <a:gd fmla="*/ 0 w 2078150" name="connsiteX4"/>
                <a:gd fmla="*/ 518693 h 518693" name="connsiteY4"/>
                <a:gd fmla="*/ 251327 w 2329477" name="connsiteX0"/>
                <a:gd fmla="*/ 541553 h 541553" name="connsiteY0"/>
                <a:gd fmla="*/ 0 w 2329477" name="connsiteX1"/>
                <a:gd fmla="*/ 0 h 541553" name="connsiteY1"/>
                <a:gd fmla="*/ 2329477 w 2329477" name="connsiteX2"/>
                <a:gd fmla="*/ 22860 h 541553" name="connsiteY2"/>
                <a:gd fmla="*/ 2199804 w 2329477" name="connsiteX3"/>
                <a:gd fmla="*/ 541553 h 541553" name="connsiteY3"/>
                <a:gd fmla="*/ 251327 w 2329477" name="connsiteX4"/>
                <a:gd fmla="*/ 541553 h 541553" name="connsiteY4"/>
                <a:gd fmla="*/ 251327 w 2199804" name="connsiteX0"/>
                <a:gd fmla="*/ 541553 h 541553" name="connsiteY0"/>
                <a:gd fmla="*/ 0 w 2199804" name="connsiteX1"/>
                <a:gd fmla="*/ 0 h 541553" name="connsiteY1"/>
                <a:gd fmla="*/ 1544617 w 2199804" name="connsiteX2"/>
                <a:gd fmla="*/ 121920 h 541553" name="connsiteY2"/>
                <a:gd fmla="*/ 2199804 w 2199804" name="connsiteX3"/>
                <a:gd fmla="*/ 541553 h 541553" name="connsiteY3"/>
                <a:gd fmla="*/ 251327 w 2199804" name="connsiteX4"/>
                <a:gd fmla="*/ 541553 h 541553" name="connsiteY4"/>
                <a:gd fmla="*/ 22727 w 1971204" name="connsiteX0"/>
                <a:gd fmla="*/ 457733 h 457733" name="connsiteY0"/>
                <a:gd fmla="*/ 0 w 1971204" name="connsiteX1"/>
                <a:gd fmla="*/ 0 h 457733" name="connsiteY1"/>
                <a:gd fmla="*/ 1316017 w 1971204" name="connsiteX2"/>
                <a:gd fmla="*/ 38100 h 457733" name="connsiteY2"/>
                <a:gd fmla="*/ 1971204 w 1971204" name="connsiteX3"/>
                <a:gd fmla="*/ 457733 h 457733" name="connsiteY3"/>
                <a:gd fmla="*/ 22727 w 1971204" name="connsiteX4"/>
                <a:gd fmla="*/ 457733 h 457733" name="connsiteY4"/>
                <a:gd fmla="*/ 0 w 1948477" name="connsiteX0"/>
                <a:gd fmla="*/ 419633 h 419633" name="connsiteY0"/>
                <a:gd fmla="*/ 30613 w 1948477" name="connsiteX1"/>
                <a:gd fmla="*/ 0 h 419633" name="connsiteY1"/>
                <a:gd fmla="*/ 1293290 w 1948477" name="connsiteX2"/>
                <a:gd fmla="*/ 0 h 419633" name="connsiteY2"/>
                <a:gd fmla="*/ 1948477 w 1948477" name="connsiteX3"/>
                <a:gd fmla="*/ 419633 h 419633" name="connsiteY3"/>
                <a:gd fmla="*/ 0 w 1948477" name="connsiteX4"/>
                <a:gd fmla="*/ 419633 h 419633" name="connsiteY4"/>
                <a:gd fmla="*/ 0 w 1948477" name="connsiteX0"/>
                <a:gd fmla="*/ 419633 h 419633" name="connsiteY0"/>
                <a:gd fmla="*/ 133 w 1948477" name="connsiteX1"/>
                <a:gd fmla="*/ 15240 h 419633" name="connsiteY1"/>
                <a:gd fmla="*/ 1293290 w 1948477" name="connsiteX2"/>
                <a:gd fmla="*/ 0 h 419633" name="connsiteY2"/>
                <a:gd fmla="*/ 1948477 w 1948477" name="connsiteX3"/>
                <a:gd fmla="*/ 419633 h 419633" name="connsiteY3"/>
                <a:gd fmla="*/ 0 w 1948477" name="connsiteX4"/>
                <a:gd fmla="*/ 419633 h 419633" name="connsiteY4"/>
                <a:gd fmla="*/ 0 w 1948477" name="connsiteX0"/>
                <a:gd fmla="*/ 404393 h 404393" name="connsiteY0"/>
                <a:gd fmla="*/ 133 w 1948477" name="connsiteX1"/>
                <a:gd fmla="*/ 0 h 404393" name="connsiteY1"/>
                <a:gd fmla="*/ 1293290 w 1948477" name="connsiteX2"/>
                <a:gd fmla="*/ 15240 h 404393" name="connsiteY2"/>
                <a:gd fmla="*/ 1948477 w 1948477" name="connsiteX3"/>
                <a:gd fmla="*/ 404393 h 404393" name="connsiteY3"/>
                <a:gd fmla="*/ 0 w 1948477" name="connsiteX4"/>
                <a:gd fmla="*/ 404393 h 404393" name="connsiteY4"/>
                <a:gd fmla="*/ 0 w 1948477" name="connsiteX0"/>
                <a:gd fmla="*/ 412013 h 412013" name="connsiteY0"/>
                <a:gd fmla="*/ 133 w 1948477" name="connsiteX1"/>
                <a:gd fmla="*/ 7620 h 412013" name="connsiteY1"/>
                <a:gd fmla="*/ 1293290 w 1948477" name="connsiteX2"/>
                <a:gd fmla="*/ 0 h 412013" name="connsiteY2"/>
                <a:gd fmla="*/ 1948477 w 1948477" name="connsiteX3"/>
                <a:gd fmla="*/ 412013 h 412013" name="connsiteY3"/>
                <a:gd fmla="*/ 0 w 1948477" name="connsiteX4"/>
                <a:gd fmla="*/ 412013 h 412013" name="connsiteY4"/>
                <a:gd fmla="*/ 0 w 1948477" name="connsiteX0"/>
                <a:gd fmla="*/ 412013 h 412013" name="connsiteY0"/>
                <a:gd fmla="*/ 133 w 1948477" name="connsiteX1"/>
                <a:gd fmla="*/ 7620 h 412013" name="connsiteY1"/>
                <a:gd fmla="*/ 1293290 w 1948477" name="connsiteX2"/>
                <a:gd fmla="*/ 0 h 412013" name="connsiteY2"/>
                <a:gd fmla="*/ 1948477 w 1948477" name="connsiteX3"/>
                <a:gd fmla="*/ 412013 h 412013" name="connsiteY3"/>
                <a:gd fmla="*/ 0 w 1948477" name="connsiteX4"/>
                <a:gd fmla="*/ 412013 h 412013" name="connsiteY4"/>
                <a:gd fmla="*/ 0 w 1948477" name="connsiteX0"/>
                <a:gd fmla="*/ 412013 h 412013" name="connsiteY0"/>
                <a:gd fmla="*/ 133 w 1948477" name="connsiteX1"/>
                <a:gd fmla="*/ 7620 h 412013" name="connsiteY1"/>
                <a:gd fmla="*/ 1403621 w 1948477" name="connsiteX2"/>
                <a:gd fmla="*/ 0 h 412013" name="connsiteY2"/>
                <a:gd fmla="*/ 1948477 w 1948477" name="connsiteX3"/>
                <a:gd fmla="*/ 412013 h 412013" name="connsiteY3"/>
                <a:gd fmla="*/ 0 w 1948477" name="connsiteX4"/>
                <a:gd fmla="*/ 412013 h 412013" name="connsiteY4"/>
                <a:gd fmla="*/ 0 w 1948477" name="connsiteX0"/>
                <a:gd fmla="*/ 412013 h 412013" name="connsiteY0"/>
                <a:gd fmla="*/ 133 w 1948477" name="connsiteX1"/>
                <a:gd fmla="*/ 7620 h 412013" name="connsiteY1"/>
                <a:gd fmla="*/ 1491906 w 1948477" name="connsiteX2"/>
                <a:gd fmla="*/ 0 h 412013" name="connsiteY2"/>
                <a:gd fmla="*/ 1948477 w 1948477" name="connsiteX3"/>
                <a:gd fmla="*/ 412013 h 412013" name="connsiteY3"/>
                <a:gd fmla="*/ 0 w 1948477" name="connsiteX4"/>
                <a:gd fmla="*/ 412013 h 412013" name="connsiteY4"/>
                <a:gd fmla="*/ 0 w 1948477" name="connsiteX0"/>
                <a:gd fmla="*/ 412013 h 412013" name="connsiteY0"/>
                <a:gd fmla="*/ 133 w 1948477" name="connsiteX1"/>
                <a:gd fmla="*/ 7620 h 412013" name="connsiteY1"/>
                <a:gd fmla="*/ 1551817 w 1948477" name="connsiteX2"/>
                <a:gd fmla="*/ 0 h 412013" name="connsiteY2"/>
                <a:gd fmla="*/ 1948477 w 1948477" name="connsiteX3"/>
                <a:gd fmla="*/ 412013 h 412013" name="connsiteY3"/>
                <a:gd fmla="*/ 0 w 1948477" name="connsiteX4"/>
                <a:gd fmla="*/ 412013 h 412013" name="connsiteY4"/>
              </a:gdLst>
              <a:ahLst/>
              <a:cxnLst>
                <a:cxn ang="0">
                  <a:pos x="connsiteX0" y="connsiteY0"/>
                </a:cxn>
                <a:cxn ang="0">
                  <a:pos x="connsiteX1" y="connsiteY1"/>
                </a:cxn>
                <a:cxn ang="0">
                  <a:pos x="connsiteX2" y="connsiteY2"/>
                </a:cxn>
                <a:cxn ang="0">
                  <a:pos x="connsiteX3" y="connsiteY3"/>
                </a:cxn>
                <a:cxn ang="0">
                  <a:pos x="connsiteX4" y="connsiteY4"/>
                </a:cxn>
              </a:cxnLst>
              <a:rect b="b" l="l" r="r" t="t"/>
              <a:pathLst>
                <a:path h="412013" w="1948477">
                  <a:moveTo>
                    <a:pt x="0" y="412013"/>
                  </a:moveTo>
                  <a:cubicBezTo>
                    <a:pt x="44" y="277215"/>
                    <a:pt x="89" y="142418"/>
                    <a:pt x="133" y="7620"/>
                  </a:cubicBezTo>
                  <a:lnTo>
                    <a:pt x="1551817" y="0"/>
                  </a:lnTo>
                  <a:lnTo>
                    <a:pt x="1948477" y="412013"/>
                  </a:lnTo>
                  <a:lnTo>
                    <a:pt x="0" y="412013"/>
                  </a:lnTo>
                  <a:close/>
                </a:path>
              </a:pathLst>
            </a:custGeom>
            <a:solidFill>
              <a:schemeClr val="bg1">
                <a:lumMod val="50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bIns="36000" lIns="72000" rIns="108000" rtlCol="0" tIns="0"/>
            <a:lstStyle/>
            <a:p>
              <a:endParaRPr altLang="en-US" dirty="0" kumimoji="1" lang="ja-JP" sz="1800">
                <a:latin charset="-128" panose="020F0600000000000000" pitchFamily="50" typeface="HG丸ｺﾞｼｯｸM-PRO"/>
                <a:ea charset="-128" panose="020F0600000000000000" pitchFamily="50" typeface="HG丸ｺﾞｼｯｸM-PRO"/>
              </a:endParaRPr>
            </a:p>
          </p:txBody>
        </p:sp>
        <p:sp>
          <p:nvSpPr>
            <p:cNvPr id="42" name="矢印: 五方向 41">
              <a:extLst>
                <a:ext uri="{FF2B5EF4-FFF2-40B4-BE49-F238E27FC236}">
                  <a16:creationId xmlns:a16="http://schemas.microsoft.com/office/drawing/2014/main" id="{2BD78328-5489-4C1B-B00A-38EA44AE90E8}"/>
                </a:ext>
              </a:extLst>
            </p:cNvPr>
            <p:cNvSpPr/>
            <p:nvPr/>
          </p:nvSpPr>
          <p:spPr>
            <a:xfrm>
              <a:off x="230378" y="1009698"/>
              <a:ext cx="1508480" cy="645349"/>
            </a:xfrm>
            <a:prstGeom prst="homePlate">
              <a:avLst/>
            </a:prstGeom>
            <a:solidFill>
              <a:schemeClr val="bg1">
                <a:lumMod val="50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nchorCtr="0" bIns="45720" compatLnSpc="1" forceAA="0" fromWordArt="0" lIns="91440" numCol="1" rIns="91440" rot="0" rtlCol="0" spcCol="0" spcFirstLastPara="0" tIns="45720" vert="horz" wrap="square">
              <a:prstTxWarp prst="textNoShape">
                <a:avLst/>
              </a:prstTxWarp>
              <a:noAutofit/>
            </a:bodyPr>
            <a:lstStyle/>
            <a:p>
              <a:endParaRPr altLang="en-US" lang="ja-JP" sz="2000">
                <a:latin charset="-128" panose="020F0600000000000000" pitchFamily="50" typeface="HG丸ｺﾞｼｯｸM-PRO"/>
                <a:ea charset="-128" panose="020F0600000000000000" pitchFamily="50" typeface="HG丸ｺﾞｼｯｸM-PRO"/>
              </a:endParaRPr>
            </a:p>
          </p:txBody>
        </p:sp>
      </p:grpSp>
      <p:sp>
        <p:nvSpPr>
          <p:cNvPr id="43" name="矢印: 山形 42">
            <a:extLst>
              <a:ext uri="{FF2B5EF4-FFF2-40B4-BE49-F238E27FC236}">
                <a16:creationId xmlns:a16="http://schemas.microsoft.com/office/drawing/2014/main" id="{A229414A-500F-4E69-8485-5079C67A83F5}"/>
              </a:ext>
            </a:extLst>
          </p:cNvPr>
          <p:cNvSpPr/>
          <p:nvPr/>
        </p:nvSpPr>
        <p:spPr>
          <a:xfrm>
            <a:off x="1361972" y="1038978"/>
            <a:ext cx="5029260" cy="659383"/>
          </a:xfrm>
          <a:prstGeom prst="chevron">
            <a:avLst>
              <a:gd fmla="val 52311" name="adj"/>
            </a:avLst>
          </a:prstGeom>
          <a:solidFill>
            <a:schemeClr val="bg1">
              <a:lumMod val="50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algn="ctr"/>
            <a:endParaRPr altLang="en-US" kumimoji="1" lang="ja-JP">
              <a:solidFill>
                <a:schemeClr val="tx1"/>
              </a:solidFill>
            </a:endParaRPr>
          </a:p>
        </p:txBody>
      </p:sp>
      <p:sp>
        <p:nvSpPr>
          <p:cNvPr id="44" name="平行四辺形 43">
            <a:extLst>
              <a:ext uri="{FF2B5EF4-FFF2-40B4-BE49-F238E27FC236}">
                <a16:creationId xmlns:a16="http://schemas.microsoft.com/office/drawing/2014/main" id="{DAA815A8-87B9-4195-AA13-0E745737ECAC}"/>
              </a:ext>
            </a:extLst>
          </p:cNvPr>
          <p:cNvSpPr/>
          <p:nvPr/>
        </p:nvSpPr>
        <p:spPr>
          <a:xfrm flipH="1">
            <a:off x="1104907" y="749603"/>
            <a:ext cx="4989398" cy="318952"/>
          </a:xfrm>
          <a:prstGeom prst="parallelogram">
            <a:avLst>
              <a:gd fmla="val 102636" name="adj"/>
            </a:avLst>
          </a:prstGeom>
          <a:solidFill>
            <a:schemeClr val="bg1">
              <a:lumMod val="50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bIns="36000" rtlCol="0" tIns="0"/>
          <a:lstStyle/>
          <a:p>
            <a:pPr algn="ctr"/>
            <a:endParaRPr altLang="en-US" dirty="0" kumimoji="1" lang="ja-JP" sz="1800">
              <a:latin charset="-128" panose="020F0600000000000000" pitchFamily="50" typeface="HG丸ｺﾞｼｯｸM-PRO"/>
              <a:ea charset="-128" panose="020F0600000000000000" pitchFamily="50" typeface="HG丸ｺﾞｼｯｸM-PRO"/>
            </a:endParaRPr>
          </a:p>
        </p:txBody>
      </p:sp>
    </p:spTree>
    <p:extLst>
      <p:ext uri="{BB962C8B-B14F-4D97-AF65-F5344CB8AC3E}">
        <p14:creationId xmlns:p14="http://schemas.microsoft.com/office/powerpoint/2010/main" val="3299469350"/>
      </p:ext>
    </p:extLst>
  </p:cSld>
  <p:clrMapOvr>
    <a:masterClrMapping/>
  </p:clrMapOvr>
  <mc:AlternateContent xmlns:mc="http://schemas.openxmlformats.org/markup-compatibility/2006" xmlns:p14="http://schemas.microsoft.com/office/powerpoint/2010/main">
    <mc:Choice Requires="p14">
      <p:transition p14:dur="250">
        <p:fade/>
      </p:transition>
    </mc:Choice>
    <mc:Fallback>
      <p:transition>
        <p:fade/>
      </p:transition>
    </mc:Fallback>
  </mc:AlternateContent>
</p:sld>
</file>

<file path=ppt/theme/theme1.xml><?xml version="1.0" encoding="utf-8"?>
<a:theme xmlns:a="http://schemas.openxmlformats.org/drawingml/2006/main" name="デザインの設定">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テーマ">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テーマ">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0</TotalTime>
  <Words>3833</Words>
  <Application>Microsoft Office PowerPoint</Application>
  <PresentationFormat>画面に合わせる (4:3)</PresentationFormat>
  <Paragraphs>404</Paragraphs>
  <Slides>27</Slides>
  <Notes>27</Notes>
  <HiddenSlides>0</HiddenSlides>
  <MMClips>0</MMClips>
  <ScaleCrop>false</ScaleCrop>
  <HeadingPairs>
    <vt:vector size="6" baseType="variant">
      <vt:variant>
        <vt:lpstr>使用されているフォント</vt:lpstr>
      </vt:variant>
      <vt:variant>
        <vt:i4>5</vt:i4>
      </vt:variant>
      <vt:variant>
        <vt:lpstr>テーマ</vt:lpstr>
      </vt:variant>
      <vt:variant>
        <vt:i4>1</vt:i4>
      </vt:variant>
      <vt:variant>
        <vt:lpstr>スライド タイトル</vt:lpstr>
      </vt:variant>
      <vt:variant>
        <vt:i4>27</vt:i4>
      </vt:variant>
    </vt:vector>
  </HeadingPairs>
  <TitlesOfParts>
    <vt:vector size="33" baseType="lpstr">
      <vt:lpstr>HG丸ｺﾞｼｯｸM-PRO</vt:lpstr>
      <vt:lpstr>ＭＳ Ｐゴシック</vt:lpstr>
      <vt:lpstr>メイリオ</vt:lpstr>
      <vt:lpstr>Arial</vt:lpstr>
      <vt:lpstr>Calibri</vt:lpstr>
      <vt:lpstr>デザインの設定</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2024-06-05T00:35:17Z</dcterms:created>
  <dcterms:modified xsi:type="dcterms:W3CDTF">2026-06-17T08:56:42Z</dcterms:modified>
  <cp:revision>1</cp:revision>
  <dc:title>02_（資料２）Web出願手続きについて【概要】.pptx</dc:title>
</cp:coreProperties>
</file>